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3" r:id="rId1"/>
    <p:sldMasterId id="2147483666" r:id="rId2"/>
    <p:sldMasterId id="2147483675" r:id="rId3"/>
    <p:sldMasterId id="2147483691" r:id="rId4"/>
  </p:sldMasterIdLst>
  <p:notesMasterIdLst>
    <p:notesMasterId r:id="rId18"/>
  </p:notesMasterIdLst>
  <p:handoutMasterIdLst>
    <p:handoutMasterId r:id="rId19"/>
  </p:handoutMasterIdLst>
  <p:sldIdLst>
    <p:sldId id="294" r:id="rId5"/>
    <p:sldId id="293" r:id="rId6"/>
    <p:sldId id="299" r:id="rId7"/>
    <p:sldId id="295" r:id="rId8"/>
    <p:sldId id="301" r:id="rId9"/>
    <p:sldId id="296" r:id="rId10"/>
    <p:sldId id="304" r:id="rId11"/>
    <p:sldId id="302" r:id="rId12"/>
    <p:sldId id="305" r:id="rId13"/>
    <p:sldId id="306" r:id="rId14"/>
    <p:sldId id="307" r:id="rId15"/>
    <p:sldId id="303" r:id="rId16"/>
    <p:sldId id="298" r:id="rId17"/>
  </p:sldIdLst>
  <p:sldSz cx="10693400" cy="7561263"/>
  <p:notesSz cx="7102475" cy="10234613"/>
  <p:embeddedFontLst>
    <p:embeddedFont>
      <p:font typeface="Verdana" panose="020B0604030504040204" pitchFamily="34" charset="0"/>
      <p:regular r:id="rId20"/>
      <p:bold r:id="rId21"/>
      <p:italic r:id="rId22"/>
      <p:boldItalic r:id="rId23"/>
    </p:embeddedFont>
    <p:embeddedFont>
      <p:font typeface="Skoda Pro Office" panose="02000000000000000000" pitchFamily="2" charset="0"/>
      <p:regular r:id="rId24"/>
      <p:bold r:id="rId25"/>
      <p:italic r:id="rId26"/>
      <p:boldItalic r:id="rId27"/>
    </p:embeddedFont>
  </p:embeddedFontLst>
  <p:defaultTextStyle>
    <a:defPPr>
      <a:defRPr lang="cs-CZ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64" autoAdjust="0"/>
    <p:restoredTop sz="93007" autoAdjust="0"/>
  </p:normalViewPr>
  <p:slideViewPr>
    <p:cSldViewPr>
      <p:cViewPr varScale="1">
        <p:scale>
          <a:sx n="106" d="100"/>
          <a:sy n="106" d="100"/>
        </p:scale>
        <p:origin x="-1446" y="-96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564" y="-114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ZCMS9Q\Documents\Dokumenty\Prezentace_DAB_Krakow\DAB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ZCMS9Q\Documents\Dokumenty\Prezentace_DAB_Krakow\DAB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ZCMS9Q\Documents\Dokumenty\Prezentace_DAB_Krakow\DAB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v>Cars produced with DAB</c:v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14</a:t>
                    </a:r>
                    <a:r>
                      <a:rPr lang="cs-CZ">
                        <a:solidFill>
                          <a:schemeClr val="bg1"/>
                        </a:solidFill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22</a:t>
                    </a:r>
                    <a:r>
                      <a:rPr lang="cs-CZ">
                        <a:solidFill>
                          <a:schemeClr val="bg1"/>
                        </a:solidFill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25</a:t>
                    </a:r>
                    <a:r>
                      <a:rPr lang="cs-CZ">
                        <a:solidFill>
                          <a:schemeClr val="bg1"/>
                        </a:solidFill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Sheet1!$P$9:$P$11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Sheet1!$Q$9:$Q$11</c:f>
              <c:numCache>
                <c:formatCode>General</c:formatCode>
                <c:ptCount val="3"/>
                <c:pt idx="0">
                  <c:v>14</c:v>
                </c:pt>
                <c:pt idx="1">
                  <c:v>22</c:v>
                </c:pt>
                <c:pt idx="2">
                  <c:v>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104595840"/>
        <c:axId val="105818752"/>
        <c:axId val="0"/>
      </c:bar3DChart>
      <c:catAx>
        <c:axId val="10459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cs-CZ"/>
          </a:p>
        </c:txPr>
        <c:crossAx val="105818752"/>
        <c:crosses val="autoZero"/>
        <c:auto val="1"/>
        <c:lblAlgn val="ctr"/>
        <c:lblOffset val="100"/>
        <c:noMultiLvlLbl val="0"/>
      </c:catAx>
      <c:valAx>
        <c:axId val="1058187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4595840"/>
        <c:crosses val="autoZero"/>
        <c:crossBetween val="between"/>
      </c:valAx>
    </c:plotArea>
    <c:plotVisOnly val="1"/>
    <c:dispBlanksAs val="gap"/>
    <c:showDLblsOverMax val="0"/>
  </c:chart>
  <c:spPr>
    <a:solidFill>
      <a:sysClr val="window" lastClr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Cars produced with </a:t>
            </a:r>
            <a:r>
              <a:rPr lang="en-US" dirty="0" smtClean="0"/>
              <a:t>DAB</a:t>
            </a:r>
            <a:r>
              <a:rPr lang="cs-CZ" dirty="0" smtClean="0"/>
              <a:t> (</a:t>
            </a:r>
            <a:r>
              <a:rPr lang="cs-CZ" dirty="0" err="1" smtClean="0"/>
              <a:t>worldwide</a:t>
            </a:r>
            <a:r>
              <a:rPr lang="cs-CZ" dirty="0" smtClean="0"/>
              <a:t>)</a:t>
            </a:r>
            <a:endParaRPr lang="en-US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105970688"/>
        <c:axId val="108348160"/>
        <c:axId val="0"/>
      </c:bar3DChart>
      <c:catAx>
        <c:axId val="105970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cs-CZ"/>
          </a:p>
        </c:txPr>
        <c:crossAx val="108348160"/>
        <c:crosses val="autoZero"/>
        <c:auto val="1"/>
        <c:lblAlgn val="ctr"/>
        <c:lblOffset val="100"/>
        <c:noMultiLvlLbl val="0"/>
      </c:catAx>
      <c:valAx>
        <c:axId val="1083481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5970688"/>
        <c:crosses val="autoZero"/>
        <c:crossBetween val="between"/>
      </c:valAx>
    </c:plotArea>
    <c:plotVisOnly val="1"/>
    <c:dispBlanksAs val="gap"/>
    <c:showDLblsOverMax val="0"/>
  </c:chart>
  <c:spPr>
    <a:solidFill>
      <a:sysClr val="window" lastClr="FFFFFF"/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6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100</a:t>
                    </a:r>
                    <a:r>
                      <a:rPr lang="cs-CZ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99</a:t>
                    </a:r>
                    <a:r>
                      <a:rPr lang="cs-CZ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89</a:t>
                    </a:r>
                    <a:r>
                      <a:rPr lang="cs-CZ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79</a:t>
                    </a:r>
                    <a:r>
                      <a:rPr lang="cs-CZ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63</a:t>
                    </a:r>
                    <a:r>
                      <a:rPr lang="cs-CZ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7.5</a:t>
                    </a:r>
                    <a:r>
                      <a:rPr lang="cs-CZ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Sheet1!$B$16:$B$21</c:f>
              <c:strCache>
                <c:ptCount val="6"/>
                <c:pt idx="0">
                  <c:v>Norway</c:v>
                </c:pt>
                <c:pt idx="1">
                  <c:v>Switzerland</c:v>
                </c:pt>
                <c:pt idx="2">
                  <c:v>Germany</c:v>
                </c:pt>
                <c:pt idx="3">
                  <c:v>UK</c:v>
                </c:pt>
                <c:pt idx="4">
                  <c:v>Belgium</c:v>
                </c:pt>
                <c:pt idx="5">
                  <c:v>Czechia</c:v>
                </c:pt>
              </c:strCache>
            </c:strRef>
          </c:cat>
          <c:val>
            <c:numRef>
              <c:f>Sheet1!$C$16:$C$21</c:f>
              <c:numCache>
                <c:formatCode>General</c:formatCode>
                <c:ptCount val="6"/>
                <c:pt idx="0">
                  <c:v>100</c:v>
                </c:pt>
                <c:pt idx="1">
                  <c:v>99</c:v>
                </c:pt>
                <c:pt idx="2">
                  <c:v>89</c:v>
                </c:pt>
                <c:pt idx="3">
                  <c:v>79</c:v>
                </c:pt>
                <c:pt idx="4">
                  <c:v>63</c:v>
                </c:pt>
                <c:pt idx="5">
                  <c:v>7.5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108380160"/>
        <c:axId val="108382848"/>
        <c:axId val="0"/>
      </c:bar3DChart>
      <c:catAx>
        <c:axId val="10838016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100" b="1"/>
            </a:pPr>
            <a:endParaRPr lang="cs-CZ"/>
          </a:p>
        </c:txPr>
        <c:crossAx val="108382848"/>
        <c:crosses val="autoZero"/>
        <c:auto val="1"/>
        <c:lblAlgn val="ctr"/>
        <c:lblOffset val="100"/>
        <c:noMultiLvlLbl val="0"/>
      </c:catAx>
      <c:valAx>
        <c:axId val="1083828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83801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511731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en-US" sz="9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511731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801551FD-92E3-4076-B67F-31FA880FF2AD}" type="datetimeFigureOut">
              <a:rPr lang="en-US" sz="90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9/26/2016</a:t>
            </a:fld>
            <a:endParaRPr lang="en-US" sz="9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7739" cy="511731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en-US" sz="9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3093" y="9721106"/>
            <a:ext cx="3077739" cy="511731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132F5CCF-D3B6-455B-9F4D-42635BDF45C0}" type="slidenum">
              <a:rPr lang="en-US" sz="90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‹#›</a:t>
            </a:fld>
            <a:endParaRPr lang="en-US" sz="9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532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511731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9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511731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9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DF265A4-7ECE-4568-9246-39EF07969DAF}" type="datetimeFigureOut">
              <a:rPr lang="cs-CZ" smtClean="0"/>
              <a:pPr/>
              <a:t>26.9.2016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38200" y="768350"/>
            <a:ext cx="54260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3" rIns="94787" bIns="47393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10248" y="4861442"/>
            <a:ext cx="5681980" cy="4605576"/>
          </a:xfrm>
          <a:prstGeom prst="rect">
            <a:avLst/>
          </a:prstGeom>
        </p:spPr>
        <p:txBody>
          <a:bodyPr vert="horz" lIns="94787" tIns="47393" rIns="94787" bIns="47393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7739" cy="511731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9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3093" y="9721106"/>
            <a:ext cx="3077739" cy="511731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9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DCD363E-0387-4F03-A368-7EC1FE0C90C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4407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216000" algn="l" defTabSz="1043056" rtl="0" eaLnBrk="1" latinLnBrk="0" hangingPunct="1">
      <a:buFont typeface="Wingdings" pitchFamily="2" charset="2"/>
      <a:buChar char="ü"/>
      <a:defRPr sz="9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1pPr>
    <a:lvl2pPr marL="216000" indent="216000" algn="l" defTabSz="1043056" rtl="0" eaLnBrk="1" latinLnBrk="0" hangingPunct="1">
      <a:buFont typeface="Wingdings" pitchFamily="2" charset="2"/>
      <a:buChar char="ü"/>
      <a:defRPr sz="9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2pPr>
    <a:lvl3pPr marL="432000" indent="216000" algn="l" defTabSz="1043056" rtl="0" eaLnBrk="1" latinLnBrk="0" hangingPunct="1">
      <a:buFont typeface="Wingdings" pitchFamily="2" charset="2"/>
      <a:buChar char="ü"/>
      <a:defRPr sz="9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3pPr>
    <a:lvl4pPr marL="648000" indent="216000" algn="l" defTabSz="1043056" rtl="0" eaLnBrk="1" latinLnBrk="0" hangingPunct="1">
      <a:buFont typeface="Wingdings" pitchFamily="2" charset="2"/>
      <a:buChar char="ü"/>
      <a:defRPr sz="9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4pPr>
    <a:lvl5pPr marL="864000" indent="216000" algn="l" defTabSz="1043056" rtl="0" eaLnBrk="1" latinLnBrk="0" hangingPunct="1">
      <a:buFont typeface="Wingdings" pitchFamily="2" charset="2"/>
      <a:buChar char="ü"/>
      <a:defRPr sz="9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cs-CZ" noProof="0" smtClean="0"/>
              <a:t>Název prezentace, oddělení, jméno, datum</a:t>
            </a:r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8000" y="7128000"/>
            <a:ext cx="216000" cy="21600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96016758-1A75-4D06-A49E-9B863093CFA3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648000" y="1242000"/>
            <a:ext cx="8100000" cy="324000"/>
          </a:xfrm>
        </p:spPr>
        <p:txBody>
          <a:bodyPr anchor="t" anchorCtr="0">
            <a:noAutofit/>
          </a:bodyPr>
          <a:lstStyle>
            <a:lvl1pPr>
              <a:defRPr/>
            </a:lvl1pPr>
          </a:lstStyle>
          <a:p>
            <a:r>
              <a:rPr lang="cs-CZ" noProof="0" dirty="0" smtClean="0"/>
              <a:t>Název prezentace</a:t>
            </a:r>
            <a:endParaRPr lang="cs-CZ" noProof="0" dirty="0"/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1566000"/>
            <a:ext cx="8100000" cy="3240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2550"/>
              </a:lnSpc>
              <a:buFontTx/>
              <a:buNone/>
              <a:defRPr sz="2000"/>
            </a:lvl1pPr>
          </a:lstStyle>
          <a:p>
            <a:pPr lvl="0"/>
            <a:r>
              <a:rPr lang="cs-CZ" noProof="0" dirty="0" smtClean="0"/>
              <a:t>Oddělení, jméno</a:t>
            </a:r>
            <a:endParaRPr lang="cs-CZ" noProof="0" dirty="0"/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1890000"/>
            <a:ext cx="4050000" cy="3240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2550"/>
              </a:lnSpc>
              <a:buFontTx/>
              <a:buNone/>
              <a:defRPr sz="2000"/>
            </a:lvl1pPr>
          </a:lstStyle>
          <a:p>
            <a:pPr lvl="0"/>
            <a:r>
              <a:rPr lang="cs-CZ" sz="2000" noProof="0" dirty="0" smtClean="0"/>
              <a:t>Datum</a:t>
            </a:r>
            <a:endParaRPr lang="cs-CZ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anchor="t" anchorCtr="0"/>
          <a:lstStyle>
            <a:lvl1pPr indent="0">
              <a:lnSpc>
                <a:spcPts val="2550"/>
              </a:lnSpc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noProof="0" dirty="0" smtClean="0"/>
              <a:t>Nadpis (shrnutí stránky)</a:t>
            </a:r>
            <a:endParaRPr lang="en-US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48000" y="1836000"/>
            <a:ext cx="8100000" cy="5076000"/>
          </a:xfrm>
        </p:spPr>
        <p:txBody>
          <a:bodyPr/>
          <a:lstStyle>
            <a:lvl1pPr>
              <a:defRPr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Název prezentace, oddělení, jméno, datum</a:t>
            </a:r>
            <a:endParaRPr lang="cs-CZ" dirty="0"/>
          </a:p>
        </p:txBody>
      </p:sp>
      <p:sp>
        <p:nvSpPr>
          <p:cNvPr id="11" name="TextovéPole 10"/>
          <p:cNvSpPr txBox="1"/>
          <p:nvPr userDrawn="1"/>
        </p:nvSpPr>
        <p:spPr>
          <a:xfrm>
            <a:off x="8748000" y="7128000"/>
            <a:ext cx="129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r>
              <a:rPr lang="cs-CZ" sz="700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CONFIDENTIAL</a:t>
            </a:r>
            <a:endParaRPr lang="en-US" sz="700" spc="0" baseline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a text 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noProof="0" smtClean="0"/>
              <a:t>Název prezentace, oddělení, jméno, datum</a:t>
            </a:r>
            <a:endParaRPr lang="cs-CZ" noProof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648000" y="1836000"/>
            <a:ext cx="4536000" cy="5076000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cs-CZ" noProof="0" dirty="0" smtClean="0"/>
              <a:t>První</a:t>
            </a:r>
            <a:r>
              <a:rPr lang="cs-CZ" dirty="0" smtClean="0"/>
              <a:t> úroveň</a:t>
            </a:r>
            <a:endParaRPr lang="cs-CZ" noProof="0" dirty="0" smtClean="0"/>
          </a:p>
          <a:p>
            <a:pPr lvl="1"/>
            <a:r>
              <a:rPr lang="cs-CZ" noProof="0" dirty="0" smtClean="0"/>
              <a:t>Druhá</a:t>
            </a:r>
            <a:r>
              <a:rPr lang="cs-CZ" dirty="0" smtClean="0"/>
              <a:t> úroveň</a:t>
            </a:r>
            <a:endParaRPr lang="cs-CZ" noProof="0" dirty="0" smtClean="0"/>
          </a:p>
          <a:p>
            <a:pPr lvl="2"/>
            <a:r>
              <a:rPr lang="cs-CZ" noProof="0" dirty="0" smtClean="0"/>
              <a:t>Třetí</a:t>
            </a:r>
            <a:r>
              <a:rPr lang="cs-CZ" dirty="0" smtClean="0"/>
              <a:t> úroveň</a:t>
            </a:r>
            <a:endParaRPr lang="cs-CZ" noProof="0" dirty="0" smtClean="0"/>
          </a:p>
          <a:p>
            <a:pPr lvl="3"/>
            <a:r>
              <a:rPr lang="cs-CZ" noProof="0" dirty="0" smtClean="0"/>
              <a:t>Čtvrtá</a:t>
            </a:r>
            <a:r>
              <a:rPr lang="cs-CZ" dirty="0" smtClean="0"/>
              <a:t> úroveň</a:t>
            </a:r>
            <a:endParaRPr lang="cs-CZ" noProof="0" dirty="0" smtClean="0"/>
          </a:p>
          <a:p>
            <a:pPr lvl="4"/>
            <a:r>
              <a:rPr lang="cs-CZ" noProof="0" dirty="0" smtClean="0"/>
              <a:t>Pátá</a:t>
            </a:r>
            <a:r>
              <a:rPr lang="cs-CZ" dirty="0" smtClean="0"/>
              <a:t> úroveň</a:t>
            </a:r>
            <a:endParaRPr lang="cs-CZ" noProof="0" dirty="0"/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6156000" y="1836000"/>
            <a:ext cx="3888000" cy="5076000"/>
          </a:xfrm>
        </p:spPr>
        <p:txBody>
          <a:bodyPr/>
          <a:lstStyle>
            <a:lvl1pPr algn="l">
              <a:buFontTx/>
              <a:buNone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noProof="0" dirty="0" smtClean="0"/>
              <a:t>Obrázek</a:t>
            </a:r>
            <a:endParaRPr lang="cs-CZ" noProof="0" dirty="0"/>
          </a:p>
        </p:txBody>
      </p:sp>
      <p:sp>
        <p:nvSpPr>
          <p:cNvPr id="12" name="TextovéPole 11"/>
          <p:cNvSpPr txBox="1"/>
          <p:nvPr userDrawn="1"/>
        </p:nvSpPr>
        <p:spPr>
          <a:xfrm>
            <a:off x="8748000" y="7128000"/>
            <a:ext cx="129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r>
              <a:rPr lang="cs-CZ" sz="700" spc="0" baseline="0" noProof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CONFIDENTIAL</a:t>
            </a:r>
            <a:endParaRPr lang="cs-CZ" sz="700" spc="0" baseline="0" noProof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Nadpis 1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noProof="0" dirty="0" smtClean="0"/>
              <a:t>Nadpis (shrnutí stránky)</a:t>
            </a:r>
            <a:endParaRPr lang="cs-CZ" noProof="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noProof="0" smtClean="0"/>
              <a:t>Název prezentace, oddělení, jméno, datum</a:t>
            </a:r>
            <a:endParaRPr lang="cs-CZ" noProof="0"/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836000"/>
            <a:ext cx="9396000" cy="5076000"/>
          </a:xfrm>
        </p:spPr>
        <p:txBody>
          <a:bodyPr/>
          <a:lstStyle>
            <a:lvl1pPr algn="l">
              <a:buFontTx/>
              <a:buNone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noProof="0" dirty="0" smtClean="0"/>
              <a:t>Obrázek</a:t>
            </a:r>
            <a:endParaRPr lang="cs-CZ" noProof="0" dirty="0"/>
          </a:p>
        </p:txBody>
      </p:sp>
      <p:sp>
        <p:nvSpPr>
          <p:cNvPr id="10" name="TextovéPole 9"/>
          <p:cNvSpPr txBox="1"/>
          <p:nvPr userDrawn="1"/>
        </p:nvSpPr>
        <p:spPr>
          <a:xfrm>
            <a:off x="8748000" y="7128000"/>
            <a:ext cx="129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r>
              <a:rPr lang="cs-CZ" sz="700" spc="0" baseline="0" noProof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CONFIDENTIAL</a:t>
            </a:r>
            <a:endParaRPr lang="cs-CZ" sz="700" spc="0" baseline="0" noProof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noProof="0" dirty="0" smtClean="0"/>
              <a:t>Nadpis (shrnutí stránky)</a:t>
            </a:r>
            <a:endParaRPr lang="cs-CZ" noProof="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íce obrázků 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noProof="0" smtClean="0"/>
              <a:t>Název prezentace, oddělení, jméno, datum</a:t>
            </a:r>
            <a:endParaRPr lang="cs-CZ" noProof="0"/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836000"/>
            <a:ext cx="4536000" cy="2268000"/>
          </a:xfrm>
        </p:spPr>
        <p:txBody>
          <a:bodyPr/>
          <a:lstStyle>
            <a:lvl1pPr algn="l">
              <a:buFontTx/>
              <a:buNone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noProof="0" dirty="0" smtClean="0"/>
              <a:t>Obrázek</a:t>
            </a:r>
            <a:endParaRPr lang="cs-CZ" noProof="0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4212000"/>
            <a:ext cx="4536000" cy="1080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cs-CZ" noProof="0" dirty="0" smtClean="0"/>
              <a:t>Titulek</a:t>
            </a:r>
          </a:p>
        </p:txBody>
      </p:sp>
      <p:sp>
        <p:nvSpPr>
          <p:cNvPr id="14" name="Zástupný symbol pro obrázek 10"/>
          <p:cNvSpPr>
            <a:spLocks noGrp="1"/>
          </p:cNvSpPr>
          <p:nvPr>
            <p:ph type="pic" sz="quarter" idx="15" hasCustomPrompt="1"/>
          </p:nvPr>
        </p:nvSpPr>
        <p:spPr>
          <a:xfrm>
            <a:off x="648000" y="4428000"/>
            <a:ext cx="4536000" cy="2268000"/>
          </a:xfrm>
        </p:spPr>
        <p:txBody>
          <a:bodyPr/>
          <a:lstStyle>
            <a:lvl1pPr algn="l">
              <a:buFontTx/>
              <a:buNone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noProof="0" dirty="0" smtClean="0"/>
              <a:t>Obrázek</a:t>
            </a:r>
            <a:endParaRPr lang="cs-CZ" noProof="0" dirty="0"/>
          </a:p>
        </p:txBody>
      </p:sp>
      <p:sp>
        <p:nvSpPr>
          <p:cNvPr id="15" name="Zástupný symbol pro text 12"/>
          <p:cNvSpPr>
            <a:spLocks noGrp="1"/>
          </p:cNvSpPr>
          <p:nvPr>
            <p:ph type="body" sz="quarter" idx="16" hasCustomPrompt="1"/>
          </p:nvPr>
        </p:nvSpPr>
        <p:spPr>
          <a:xfrm>
            <a:off x="648000" y="6804000"/>
            <a:ext cx="4536000" cy="1080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cs-CZ" noProof="0" dirty="0" smtClean="0"/>
              <a:t>Titulek</a:t>
            </a:r>
          </a:p>
        </p:txBody>
      </p:sp>
      <p:sp>
        <p:nvSpPr>
          <p:cNvPr id="16" name="Zástupný symbol pro obrázek 10"/>
          <p:cNvSpPr>
            <a:spLocks noGrp="1"/>
          </p:cNvSpPr>
          <p:nvPr>
            <p:ph type="pic" sz="quarter" idx="17" hasCustomPrompt="1"/>
          </p:nvPr>
        </p:nvSpPr>
        <p:spPr>
          <a:xfrm>
            <a:off x="5508000" y="1836000"/>
            <a:ext cx="4536000" cy="2268000"/>
          </a:xfrm>
        </p:spPr>
        <p:txBody>
          <a:bodyPr/>
          <a:lstStyle>
            <a:lvl1pPr algn="l">
              <a:buFontTx/>
              <a:buNone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noProof="0" dirty="0" smtClean="0"/>
              <a:t>Obrázek</a:t>
            </a:r>
            <a:endParaRPr lang="cs-CZ" noProof="0" dirty="0"/>
          </a:p>
        </p:txBody>
      </p:sp>
      <p:sp>
        <p:nvSpPr>
          <p:cNvPr id="17" name="Zástupný symbol pro text 12"/>
          <p:cNvSpPr>
            <a:spLocks noGrp="1"/>
          </p:cNvSpPr>
          <p:nvPr>
            <p:ph type="body" sz="quarter" idx="18" hasCustomPrompt="1"/>
          </p:nvPr>
        </p:nvSpPr>
        <p:spPr>
          <a:xfrm>
            <a:off x="5508000" y="4212000"/>
            <a:ext cx="4536000" cy="1080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cs-CZ" noProof="0" dirty="0" smtClean="0"/>
              <a:t>Titulek</a:t>
            </a:r>
          </a:p>
        </p:txBody>
      </p:sp>
      <p:sp>
        <p:nvSpPr>
          <p:cNvPr id="18" name="Zástupný symbol pro obrázek 10"/>
          <p:cNvSpPr>
            <a:spLocks noGrp="1"/>
          </p:cNvSpPr>
          <p:nvPr>
            <p:ph type="pic" sz="quarter" idx="19" hasCustomPrompt="1"/>
          </p:nvPr>
        </p:nvSpPr>
        <p:spPr>
          <a:xfrm>
            <a:off x="5508000" y="4428000"/>
            <a:ext cx="4536000" cy="2268000"/>
          </a:xfrm>
        </p:spPr>
        <p:txBody>
          <a:bodyPr/>
          <a:lstStyle>
            <a:lvl1pPr algn="l">
              <a:buFontTx/>
              <a:buNone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noProof="0" dirty="0" smtClean="0"/>
              <a:t>Obrázek</a:t>
            </a:r>
            <a:endParaRPr lang="cs-CZ" noProof="0" dirty="0"/>
          </a:p>
        </p:txBody>
      </p:sp>
      <p:sp>
        <p:nvSpPr>
          <p:cNvPr id="19" name="Zástupný symbol pro text 12"/>
          <p:cNvSpPr>
            <a:spLocks noGrp="1"/>
          </p:cNvSpPr>
          <p:nvPr>
            <p:ph type="body" sz="quarter" idx="20" hasCustomPrompt="1"/>
          </p:nvPr>
        </p:nvSpPr>
        <p:spPr>
          <a:xfrm>
            <a:off x="5508000" y="6804000"/>
            <a:ext cx="4536000" cy="1080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cs-CZ" noProof="0" dirty="0" smtClean="0"/>
              <a:t>Titulek</a:t>
            </a:r>
          </a:p>
        </p:txBody>
      </p:sp>
      <p:sp>
        <p:nvSpPr>
          <p:cNvPr id="23" name="TextovéPole 22"/>
          <p:cNvSpPr txBox="1"/>
          <p:nvPr userDrawn="1"/>
        </p:nvSpPr>
        <p:spPr>
          <a:xfrm>
            <a:off x="8748000" y="7128000"/>
            <a:ext cx="129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r>
              <a:rPr lang="cs-CZ" sz="700" spc="0" baseline="0" noProof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CONFIDENTIAL</a:t>
            </a:r>
            <a:endParaRPr lang="cs-CZ" sz="700" spc="0" baseline="0" noProof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Nadpis 2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noProof="0" dirty="0" smtClean="0"/>
              <a:t>Nadpis (shrnutí stránky)</a:t>
            </a:r>
            <a:endParaRPr lang="cs-CZ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lší kapitola 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noFill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noProof="0" smtClean="0"/>
              <a:t>Název prezentace, oddělení, jméno, datum</a:t>
            </a:r>
            <a:endParaRPr lang="cs-CZ" noProof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noProof="0" dirty="0" smtClean="0"/>
              <a:t>Další kapitola</a:t>
            </a:r>
            <a:endParaRPr lang="cs-CZ" noProof="0" dirty="0"/>
          </a:p>
        </p:txBody>
      </p:sp>
      <p:sp>
        <p:nvSpPr>
          <p:cNvPr id="8" name="TextovéPole 7"/>
          <p:cNvSpPr txBox="1"/>
          <p:nvPr userDrawn="1"/>
        </p:nvSpPr>
        <p:spPr>
          <a:xfrm>
            <a:off x="8748000" y="7128000"/>
            <a:ext cx="129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r>
              <a:rPr lang="cs-CZ" sz="700" spc="0" baseline="0" noProof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CONFIDENTIAL</a:t>
            </a:r>
            <a:endParaRPr lang="cs-CZ" sz="700" spc="0" baseline="0" noProof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Široký obsah 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noProof="0" smtClean="0"/>
              <a:t>Název prezentace, oddělení, jméno, datum</a:t>
            </a:r>
            <a:endParaRPr lang="cs-CZ" noProof="0"/>
          </a:p>
        </p:txBody>
      </p:sp>
      <p:sp>
        <p:nvSpPr>
          <p:cNvPr id="10" name="TextovéPole 9"/>
          <p:cNvSpPr txBox="1"/>
          <p:nvPr userDrawn="1"/>
        </p:nvSpPr>
        <p:spPr>
          <a:xfrm>
            <a:off x="8748000" y="7128000"/>
            <a:ext cx="129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r>
              <a:rPr lang="cs-CZ" sz="700" spc="0" baseline="0" noProof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CONFIDENTIAL</a:t>
            </a:r>
            <a:endParaRPr lang="cs-CZ" sz="700" spc="0" baseline="0" noProof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noProof="0" dirty="0" smtClean="0"/>
              <a:t>Nadpis (shrnutí stránky)</a:t>
            </a:r>
            <a:endParaRPr lang="cs-CZ" noProof="0" dirty="0"/>
          </a:p>
        </p:txBody>
      </p:sp>
      <p:sp>
        <p:nvSpPr>
          <p:cNvPr id="12" name="Zástupný symbol pro obsah 9"/>
          <p:cNvSpPr>
            <a:spLocks noGrp="1"/>
          </p:cNvSpPr>
          <p:nvPr>
            <p:ph sz="quarter" idx="12" hasCustomPrompt="1"/>
          </p:nvPr>
        </p:nvSpPr>
        <p:spPr>
          <a:xfrm>
            <a:off x="648000" y="1836000"/>
            <a:ext cx="9396000" cy="5076000"/>
          </a:xfrm>
        </p:spPr>
        <p:txBody>
          <a:bodyPr/>
          <a:lstStyle>
            <a:lvl1pPr>
              <a:buFontTx/>
              <a:buBlip>
                <a:blip r:embed="rId2"/>
              </a:buBlip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cs-CZ" noProof="0" smtClean="0"/>
              <a:t>Široký obsah</a:t>
            </a:r>
            <a:endParaRPr lang="cs-CZ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 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noFill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noProof="0" smtClean="0"/>
              <a:t>Název prezentace, oddělení, jméno, datum</a:t>
            </a:r>
            <a:endParaRPr lang="cs-CZ" noProof="0"/>
          </a:p>
        </p:txBody>
      </p:sp>
      <p:pic>
        <p:nvPicPr>
          <p:cNvPr id="10" name="Obrázek 9" descr="110411_SKO_PPT_closingpictur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52"/>
            <a:ext cx="10693400" cy="7559758"/>
          </a:xfrm>
          <a:prstGeom prst="rect">
            <a:avLst/>
          </a:prstGeom>
        </p:spPr>
      </p:pic>
      <p:sp>
        <p:nvSpPr>
          <p:cNvPr id="8" name="TextovéPole 7"/>
          <p:cNvSpPr txBox="1"/>
          <p:nvPr userDrawn="1"/>
        </p:nvSpPr>
        <p:spPr>
          <a:xfrm>
            <a:off x="8748000" y="7128000"/>
            <a:ext cx="129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r>
              <a:rPr lang="cs-CZ" sz="700" spc="0" baseline="0" noProof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CONFIDENTIAL</a:t>
            </a:r>
            <a:endParaRPr lang="cs-CZ" sz="700" spc="0" baseline="0" noProof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Obrázek 10" descr="1101224_SKO_brandstage_outline_ppt_big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693400" cy="129552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noProof="0" dirty="0" smtClean="0"/>
              <a:t>Děkuji.</a:t>
            </a:r>
            <a:endParaRPr lang="cs-CZ" noProof="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VERTRAUL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smtClean="0"/>
              <a:t>Název prezentace, oddělení, jméno, datum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8000" y="7128000"/>
            <a:ext cx="216000" cy="21600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96016758-1A75-4D06-A49E-9B863093CFA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648000" y="1242000"/>
            <a:ext cx="8100000" cy="324000"/>
          </a:xfrm>
        </p:spPr>
        <p:txBody>
          <a:bodyPr anchor="t" anchorCtr="0">
            <a:noAutofit/>
          </a:bodyPr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noProof="0" dirty="0" smtClean="0"/>
              <a:t>Název prezentace</a:t>
            </a:r>
            <a:endParaRPr lang="cs-CZ" noProof="0" dirty="0"/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1566000"/>
            <a:ext cx="8100000" cy="3240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2550"/>
              </a:lnSpc>
              <a:buFontTx/>
              <a:buNone/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cs-CZ" noProof="0" dirty="0" smtClean="0"/>
              <a:t>Oddělení, jméno</a:t>
            </a:r>
            <a:endParaRPr lang="cs-CZ" dirty="0"/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1890000"/>
            <a:ext cx="4050000" cy="3240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2550"/>
              </a:lnSpc>
              <a:buFontTx/>
              <a:buNone/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cs-CZ" sz="2000" dirty="0" smtClean="0"/>
              <a:t>Datum</a:t>
            </a:r>
            <a:endParaRPr lang="cs-CZ" dirty="0"/>
          </a:p>
        </p:txBody>
      </p:sp>
      <p:sp>
        <p:nvSpPr>
          <p:cNvPr id="13" name="TextovéPole 12"/>
          <p:cNvSpPr txBox="1"/>
          <p:nvPr userDrawn="1"/>
        </p:nvSpPr>
        <p:spPr>
          <a:xfrm>
            <a:off x="8748000" y="7128000"/>
            <a:ext cx="129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r>
              <a:rPr lang="cs-CZ" sz="700" spc="0" baseline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VERTRAULICH</a:t>
            </a:r>
            <a:endParaRPr lang="cs-CZ" sz="700" spc="0" baseline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VERTRAUL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anchor="t" anchorCtr="0"/>
          <a:lstStyle>
            <a:lvl1pPr indent="0">
              <a:lnSpc>
                <a:spcPts val="2550"/>
              </a:lnSpc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noProof="0" dirty="0" smtClean="0"/>
              <a:t>Nadpis (shrnutí stránky)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48000" y="1836000"/>
            <a:ext cx="8100000" cy="5076000"/>
          </a:xfrm>
        </p:spPr>
        <p:txBody>
          <a:bodyPr/>
          <a:lstStyle>
            <a:lvl1pPr>
              <a:defRPr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cs-CZ" noProof="0" dirty="0" smtClean="0"/>
              <a:t>První úroveň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noProof="0" smtClean="0"/>
              <a:t>Název prezentace, oddělení, jméno, datum</a:t>
            </a:r>
            <a:endParaRPr lang="cs-CZ" noProof="0"/>
          </a:p>
        </p:txBody>
      </p:sp>
      <p:sp>
        <p:nvSpPr>
          <p:cNvPr id="11" name="TextovéPole 10"/>
          <p:cNvSpPr txBox="1"/>
          <p:nvPr userDrawn="1"/>
        </p:nvSpPr>
        <p:spPr>
          <a:xfrm>
            <a:off x="8748000" y="7128000"/>
            <a:ext cx="129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r>
              <a:rPr lang="cs-CZ" sz="700" spc="0" baseline="0" noProof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VERTRAULICH</a:t>
            </a:r>
            <a:endParaRPr lang="cs-CZ" sz="700" spc="0" baseline="0" noProof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a text VERTRAUL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noProof="0" smtClean="0"/>
              <a:t>Název prezentace, oddělení, jméno, datum</a:t>
            </a:r>
            <a:endParaRPr lang="cs-CZ" noProof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648000" y="1836000"/>
            <a:ext cx="4536000" cy="5076000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cs-CZ" noProof="0" dirty="0" smtClean="0"/>
              <a:t>První úroveň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6156000" y="1836000"/>
            <a:ext cx="3888000" cy="5076000"/>
          </a:xfrm>
        </p:spPr>
        <p:txBody>
          <a:bodyPr/>
          <a:lstStyle>
            <a:lvl1pPr algn="l">
              <a:buFontTx/>
              <a:buNone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noProof="0" dirty="0" smtClean="0"/>
              <a:t>Obrázek</a:t>
            </a:r>
            <a:endParaRPr lang="cs-CZ" noProof="0" dirty="0"/>
          </a:p>
        </p:txBody>
      </p:sp>
      <p:sp>
        <p:nvSpPr>
          <p:cNvPr id="12" name="TextovéPole 11"/>
          <p:cNvSpPr txBox="1"/>
          <p:nvPr userDrawn="1"/>
        </p:nvSpPr>
        <p:spPr>
          <a:xfrm>
            <a:off x="8748000" y="7128000"/>
            <a:ext cx="129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r>
              <a:rPr lang="cs-CZ" sz="700" spc="0" baseline="0" noProof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VERTRAULICH</a:t>
            </a:r>
            <a:endParaRPr lang="cs-CZ" sz="700" spc="0" baseline="0" noProof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Nadpis 1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noProof="0" dirty="0" smtClean="0"/>
              <a:t>Nadpis (shrnutí stránky)</a:t>
            </a:r>
            <a:endParaRPr lang="cs-CZ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anchor="t" anchorCtr="0"/>
          <a:lstStyle>
            <a:lvl1pPr indent="0">
              <a:lnSpc>
                <a:spcPts val="2550"/>
              </a:lnSpc>
              <a:defRPr/>
            </a:lvl1pPr>
          </a:lstStyle>
          <a:p>
            <a:r>
              <a:rPr lang="cs-CZ" noProof="0" dirty="0" smtClean="0"/>
              <a:t>Nadpis (shrnutí stránky)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48000" y="1836000"/>
            <a:ext cx="8100000" cy="50760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 noProof="0" dirty="0" smtClean="0"/>
              <a:t>První úroveň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noProof="0" smtClean="0"/>
              <a:t>Název prezentace, oddělení, jméno, datum</a:t>
            </a:r>
            <a:endParaRPr lang="cs-CZ" noProof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VERTRAUL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noProof="0" smtClean="0"/>
              <a:t>Název prezentace, oddělení, jméno, datum</a:t>
            </a:r>
            <a:endParaRPr lang="cs-CZ" noProof="0"/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836000"/>
            <a:ext cx="9396000" cy="5076000"/>
          </a:xfrm>
        </p:spPr>
        <p:txBody>
          <a:bodyPr/>
          <a:lstStyle>
            <a:lvl1pPr algn="l">
              <a:buFontTx/>
              <a:buNone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noProof="0" dirty="0" smtClean="0"/>
              <a:t>Obrázek</a:t>
            </a:r>
            <a:endParaRPr lang="cs-CZ" noProof="0" dirty="0"/>
          </a:p>
        </p:txBody>
      </p:sp>
      <p:sp>
        <p:nvSpPr>
          <p:cNvPr id="10" name="TextovéPole 9"/>
          <p:cNvSpPr txBox="1"/>
          <p:nvPr userDrawn="1"/>
        </p:nvSpPr>
        <p:spPr>
          <a:xfrm>
            <a:off x="8748000" y="7128000"/>
            <a:ext cx="129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r>
              <a:rPr lang="cs-CZ" sz="700" spc="0" baseline="0" noProof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VERTRAULICH</a:t>
            </a:r>
            <a:endParaRPr lang="cs-CZ" sz="700" spc="0" baseline="0" noProof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noProof="0" dirty="0" smtClean="0"/>
              <a:t>Nadpis (shrnutí stránky)</a:t>
            </a:r>
            <a:endParaRPr lang="cs-CZ" noProof="0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íce obrázků VERTRAUL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noProof="0" smtClean="0"/>
              <a:t>Název prezentace, oddělení, jméno, datum</a:t>
            </a:r>
            <a:endParaRPr lang="cs-CZ" noProof="0"/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836000"/>
            <a:ext cx="4536000" cy="2268000"/>
          </a:xfrm>
        </p:spPr>
        <p:txBody>
          <a:bodyPr/>
          <a:lstStyle>
            <a:lvl1pPr algn="l">
              <a:buFontTx/>
              <a:buNone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noProof="0" dirty="0" smtClean="0"/>
              <a:t>Obrázek</a:t>
            </a:r>
            <a:endParaRPr lang="cs-CZ" noProof="0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4212000"/>
            <a:ext cx="4536000" cy="1080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cs-CZ" noProof="0" dirty="0" smtClean="0"/>
              <a:t>Titulek</a:t>
            </a:r>
          </a:p>
        </p:txBody>
      </p:sp>
      <p:sp>
        <p:nvSpPr>
          <p:cNvPr id="14" name="Zástupný symbol pro obrázek 10"/>
          <p:cNvSpPr>
            <a:spLocks noGrp="1"/>
          </p:cNvSpPr>
          <p:nvPr>
            <p:ph type="pic" sz="quarter" idx="15" hasCustomPrompt="1"/>
          </p:nvPr>
        </p:nvSpPr>
        <p:spPr>
          <a:xfrm>
            <a:off x="648000" y="4428000"/>
            <a:ext cx="4536000" cy="2268000"/>
          </a:xfrm>
        </p:spPr>
        <p:txBody>
          <a:bodyPr/>
          <a:lstStyle>
            <a:lvl1pPr algn="l">
              <a:buFontTx/>
              <a:buNone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noProof="0" dirty="0" smtClean="0"/>
              <a:t>Obrázek</a:t>
            </a:r>
            <a:endParaRPr lang="cs-CZ" noProof="0" dirty="0"/>
          </a:p>
        </p:txBody>
      </p:sp>
      <p:sp>
        <p:nvSpPr>
          <p:cNvPr id="15" name="Zástupný symbol pro text 12"/>
          <p:cNvSpPr>
            <a:spLocks noGrp="1"/>
          </p:cNvSpPr>
          <p:nvPr>
            <p:ph type="body" sz="quarter" idx="16" hasCustomPrompt="1"/>
          </p:nvPr>
        </p:nvSpPr>
        <p:spPr>
          <a:xfrm>
            <a:off x="648000" y="6804000"/>
            <a:ext cx="4536000" cy="1080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cs-CZ" noProof="0" dirty="0" smtClean="0"/>
              <a:t>Titulek</a:t>
            </a:r>
          </a:p>
        </p:txBody>
      </p:sp>
      <p:sp>
        <p:nvSpPr>
          <p:cNvPr id="16" name="Zástupný symbol pro obrázek 10"/>
          <p:cNvSpPr>
            <a:spLocks noGrp="1"/>
          </p:cNvSpPr>
          <p:nvPr>
            <p:ph type="pic" sz="quarter" idx="17" hasCustomPrompt="1"/>
          </p:nvPr>
        </p:nvSpPr>
        <p:spPr>
          <a:xfrm>
            <a:off x="5508000" y="1836000"/>
            <a:ext cx="4536000" cy="2268000"/>
          </a:xfrm>
        </p:spPr>
        <p:txBody>
          <a:bodyPr/>
          <a:lstStyle>
            <a:lvl1pPr algn="l">
              <a:buFontTx/>
              <a:buNone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noProof="0" dirty="0" smtClean="0"/>
              <a:t>Obrázek</a:t>
            </a:r>
            <a:endParaRPr lang="cs-CZ" noProof="0" dirty="0"/>
          </a:p>
        </p:txBody>
      </p:sp>
      <p:sp>
        <p:nvSpPr>
          <p:cNvPr id="17" name="Zástupný symbol pro text 12"/>
          <p:cNvSpPr>
            <a:spLocks noGrp="1"/>
          </p:cNvSpPr>
          <p:nvPr>
            <p:ph type="body" sz="quarter" idx="18" hasCustomPrompt="1"/>
          </p:nvPr>
        </p:nvSpPr>
        <p:spPr>
          <a:xfrm>
            <a:off x="5508000" y="4212000"/>
            <a:ext cx="4536000" cy="108000"/>
          </a:xfrm>
        </p:spPr>
        <p:txBody>
          <a:bodyPr anchor="ctr" anchorCtr="0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cs-CZ" noProof="0" dirty="0" smtClean="0"/>
              <a:t>Titulek</a:t>
            </a:r>
          </a:p>
        </p:txBody>
      </p:sp>
      <p:sp>
        <p:nvSpPr>
          <p:cNvPr id="18" name="Zástupný symbol pro obrázek 10"/>
          <p:cNvSpPr>
            <a:spLocks noGrp="1"/>
          </p:cNvSpPr>
          <p:nvPr>
            <p:ph type="pic" sz="quarter" idx="19" hasCustomPrompt="1"/>
          </p:nvPr>
        </p:nvSpPr>
        <p:spPr>
          <a:xfrm>
            <a:off x="5508000" y="4428000"/>
            <a:ext cx="4536000" cy="2268000"/>
          </a:xfrm>
        </p:spPr>
        <p:txBody>
          <a:bodyPr/>
          <a:lstStyle>
            <a:lvl1pPr algn="l">
              <a:buFontTx/>
              <a:buNone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noProof="0" dirty="0" smtClean="0"/>
              <a:t>Obrázek</a:t>
            </a:r>
            <a:endParaRPr lang="cs-CZ" noProof="0" dirty="0"/>
          </a:p>
        </p:txBody>
      </p:sp>
      <p:sp>
        <p:nvSpPr>
          <p:cNvPr id="19" name="Zástupný symbol pro text 12"/>
          <p:cNvSpPr>
            <a:spLocks noGrp="1"/>
          </p:cNvSpPr>
          <p:nvPr>
            <p:ph type="body" sz="quarter" idx="20" hasCustomPrompt="1"/>
          </p:nvPr>
        </p:nvSpPr>
        <p:spPr>
          <a:xfrm>
            <a:off x="5508000" y="6804000"/>
            <a:ext cx="4536000" cy="1080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cs-CZ" noProof="0" dirty="0" smtClean="0"/>
              <a:t>Titulek</a:t>
            </a:r>
          </a:p>
        </p:txBody>
      </p:sp>
      <p:sp>
        <p:nvSpPr>
          <p:cNvPr id="23" name="TextovéPole 22"/>
          <p:cNvSpPr txBox="1"/>
          <p:nvPr userDrawn="1"/>
        </p:nvSpPr>
        <p:spPr>
          <a:xfrm>
            <a:off x="8748000" y="7128000"/>
            <a:ext cx="129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r>
              <a:rPr lang="cs-CZ" sz="700" spc="0" baseline="0" noProof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VERTRAULICH</a:t>
            </a:r>
            <a:endParaRPr lang="cs-CZ" sz="700" spc="0" baseline="0" noProof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Nadpis 2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noProof="0" dirty="0" smtClean="0"/>
              <a:t>Nadpis (shrnutí stránky)</a:t>
            </a:r>
            <a:endParaRPr lang="cs-CZ" noProof="0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lší kapitola VERTRAUL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noFill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noProof="0" smtClean="0"/>
              <a:t>Název prezentace, oddělení, jméno, datum</a:t>
            </a:r>
            <a:endParaRPr lang="cs-CZ" noProof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noProof="0" dirty="0" smtClean="0"/>
              <a:t>Další kapitola</a:t>
            </a:r>
            <a:endParaRPr lang="cs-CZ" noProof="0" dirty="0"/>
          </a:p>
        </p:txBody>
      </p:sp>
      <p:sp>
        <p:nvSpPr>
          <p:cNvPr id="8" name="TextovéPole 7"/>
          <p:cNvSpPr txBox="1"/>
          <p:nvPr userDrawn="1"/>
        </p:nvSpPr>
        <p:spPr>
          <a:xfrm>
            <a:off x="8748000" y="7128000"/>
            <a:ext cx="129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r>
              <a:rPr lang="cs-CZ" sz="700" spc="0" baseline="0" noProof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VERTRAULICH</a:t>
            </a:r>
            <a:endParaRPr lang="cs-CZ" sz="700" spc="0" baseline="0" noProof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Široký obsah VERTRAUL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noProof="0" smtClean="0"/>
              <a:t>Název prezentace, oddělení, jméno, datum</a:t>
            </a:r>
            <a:endParaRPr lang="cs-CZ" noProof="0"/>
          </a:p>
        </p:txBody>
      </p:sp>
      <p:sp>
        <p:nvSpPr>
          <p:cNvPr id="10" name="TextovéPole 9"/>
          <p:cNvSpPr txBox="1"/>
          <p:nvPr userDrawn="1"/>
        </p:nvSpPr>
        <p:spPr>
          <a:xfrm>
            <a:off x="8748000" y="7128000"/>
            <a:ext cx="129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r>
              <a:rPr lang="cs-CZ" sz="700" spc="0" baseline="0" noProof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VERTRAULICH</a:t>
            </a:r>
            <a:endParaRPr lang="cs-CZ" sz="700" spc="0" baseline="0" noProof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noProof="0" dirty="0" smtClean="0"/>
              <a:t>Nadpis (shrnutí stránky)</a:t>
            </a:r>
            <a:endParaRPr lang="cs-CZ" noProof="0" dirty="0"/>
          </a:p>
        </p:txBody>
      </p:sp>
      <p:sp>
        <p:nvSpPr>
          <p:cNvPr id="12" name="Zástupný symbol pro obsah 9"/>
          <p:cNvSpPr>
            <a:spLocks noGrp="1"/>
          </p:cNvSpPr>
          <p:nvPr>
            <p:ph sz="quarter" idx="12" hasCustomPrompt="1"/>
          </p:nvPr>
        </p:nvSpPr>
        <p:spPr>
          <a:xfrm>
            <a:off x="648000" y="1836000"/>
            <a:ext cx="9396000" cy="5076000"/>
          </a:xfrm>
        </p:spPr>
        <p:txBody>
          <a:bodyPr/>
          <a:lstStyle>
            <a:lvl1pPr>
              <a:buFontTx/>
              <a:buBlip>
                <a:blip r:embed="rId2"/>
              </a:buBlip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cs-CZ" noProof="0" dirty="0" smtClean="0"/>
              <a:t>Široký obsah</a:t>
            </a:r>
            <a:endParaRPr lang="cs-CZ" noProof="0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 VERTRAUL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noFill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noProof="0" smtClean="0"/>
              <a:t>Název prezentace, oddělení, jméno, datum</a:t>
            </a:r>
            <a:endParaRPr lang="cs-CZ" noProof="0"/>
          </a:p>
        </p:txBody>
      </p:sp>
      <p:pic>
        <p:nvPicPr>
          <p:cNvPr id="10" name="Obrázek 9" descr="110411_SKO_PPT_closingpictur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52"/>
            <a:ext cx="10693400" cy="7559758"/>
          </a:xfrm>
          <a:prstGeom prst="rect">
            <a:avLst/>
          </a:prstGeom>
        </p:spPr>
      </p:pic>
      <p:sp>
        <p:nvSpPr>
          <p:cNvPr id="8" name="TextovéPole 7"/>
          <p:cNvSpPr txBox="1"/>
          <p:nvPr userDrawn="1"/>
        </p:nvSpPr>
        <p:spPr>
          <a:xfrm>
            <a:off x="8748000" y="7128000"/>
            <a:ext cx="129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r>
              <a:rPr lang="cs-CZ" sz="700" spc="0" baseline="0" noProof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VERTRAULICH</a:t>
            </a:r>
            <a:endParaRPr lang="cs-CZ" sz="700" spc="0" baseline="0" noProof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Obrázek 10" descr="1101224_SKO_brandstage_outline_ppt_big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693400" cy="129552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noProof="0" dirty="0" smtClean="0"/>
              <a:t>Děkuji.</a:t>
            </a:r>
            <a:endParaRPr lang="cs-CZ" noProof="0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DŮVĚR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noProof="0" smtClean="0"/>
              <a:t>Název prezentace, oddělení, jméno, datum</a:t>
            </a:r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8000" y="7128000"/>
            <a:ext cx="216000" cy="21600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96016758-1A75-4D06-A49E-9B863093CFA3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648000" y="1242000"/>
            <a:ext cx="8100000" cy="324000"/>
          </a:xfrm>
        </p:spPr>
        <p:txBody>
          <a:bodyPr anchor="t" anchorCtr="0">
            <a:noAutofit/>
          </a:bodyPr>
          <a:lstStyle>
            <a:lvl1pPr>
              <a:defRPr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noProof="0" dirty="0" smtClean="0"/>
              <a:t>Název prezentace</a:t>
            </a:r>
            <a:endParaRPr lang="cs-CZ" noProof="0" dirty="0"/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1566000"/>
            <a:ext cx="8100000" cy="3240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2550"/>
              </a:lnSpc>
              <a:buFontTx/>
              <a:buNone/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cs-CZ" noProof="0" dirty="0" smtClean="0"/>
              <a:t>Oddělení, jméno</a:t>
            </a:r>
            <a:endParaRPr lang="cs-CZ" noProof="0" dirty="0"/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1890000"/>
            <a:ext cx="4050000" cy="3240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2550"/>
              </a:lnSpc>
              <a:buFontTx/>
              <a:buNone/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cs-CZ" sz="2000" noProof="0" dirty="0" smtClean="0"/>
              <a:t>Datum</a:t>
            </a:r>
            <a:endParaRPr lang="cs-CZ" noProof="0" dirty="0"/>
          </a:p>
        </p:txBody>
      </p:sp>
      <p:sp>
        <p:nvSpPr>
          <p:cNvPr id="13" name="TextovéPole 12"/>
          <p:cNvSpPr txBox="1"/>
          <p:nvPr userDrawn="1"/>
        </p:nvSpPr>
        <p:spPr>
          <a:xfrm>
            <a:off x="8748000" y="7128000"/>
            <a:ext cx="129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r>
              <a:rPr lang="cs-CZ" sz="700" spc="0" baseline="0" noProof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DŮVĚRNÉ</a:t>
            </a:r>
            <a:endParaRPr lang="cs-CZ" sz="700" spc="0" baseline="0" noProof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DŮVĚR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anchor="t" anchorCtr="0"/>
          <a:lstStyle>
            <a:lvl1pPr indent="0">
              <a:lnSpc>
                <a:spcPts val="2550"/>
              </a:lnSpc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noProof="0" dirty="0" smtClean="0"/>
              <a:t>Nadpis (shrnutí stránky)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48000" y="1836000"/>
            <a:ext cx="8100000" cy="5076000"/>
          </a:xfrm>
        </p:spPr>
        <p:txBody>
          <a:bodyPr/>
          <a:lstStyle>
            <a:lvl1pPr>
              <a:defRPr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cs-CZ" noProof="0" dirty="0" smtClean="0"/>
              <a:t>První úroveň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noProof="0" smtClean="0"/>
              <a:t>Název prezentace, oddělení, jméno, datum</a:t>
            </a:r>
            <a:endParaRPr lang="cs-CZ" noProof="0"/>
          </a:p>
        </p:txBody>
      </p:sp>
      <p:sp>
        <p:nvSpPr>
          <p:cNvPr id="11" name="TextovéPole 10"/>
          <p:cNvSpPr txBox="1"/>
          <p:nvPr userDrawn="1"/>
        </p:nvSpPr>
        <p:spPr>
          <a:xfrm>
            <a:off x="8748000" y="7128000"/>
            <a:ext cx="129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r>
              <a:rPr lang="cs-CZ" sz="700" spc="0" baseline="0" noProof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DŮVĚRNÉ</a:t>
            </a:r>
            <a:endParaRPr lang="cs-CZ" sz="700" spc="0" baseline="0" noProof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a text DŮVĚR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noProof="0" smtClean="0"/>
              <a:t>Název prezentace, oddělení, jméno, datum</a:t>
            </a:r>
            <a:endParaRPr lang="cs-CZ" noProof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648000" y="1836000"/>
            <a:ext cx="4536000" cy="5076000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cs-CZ" noProof="0" smtClean="0"/>
              <a:t>První úroveň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6156000" y="1836000"/>
            <a:ext cx="3888000" cy="5076000"/>
          </a:xfrm>
        </p:spPr>
        <p:txBody>
          <a:bodyPr/>
          <a:lstStyle>
            <a:lvl1pPr algn="l">
              <a:buFontTx/>
              <a:buNone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noProof="0" dirty="0" smtClean="0"/>
              <a:t>Obrázek</a:t>
            </a:r>
            <a:endParaRPr lang="cs-CZ" noProof="0" dirty="0"/>
          </a:p>
        </p:txBody>
      </p:sp>
      <p:sp>
        <p:nvSpPr>
          <p:cNvPr id="12" name="TextovéPole 11"/>
          <p:cNvSpPr txBox="1"/>
          <p:nvPr userDrawn="1"/>
        </p:nvSpPr>
        <p:spPr>
          <a:xfrm>
            <a:off x="8748000" y="7128000"/>
            <a:ext cx="129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r>
              <a:rPr lang="cs-CZ" sz="700" spc="0" baseline="0" noProof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DŮVĚRNÉ</a:t>
            </a:r>
            <a:endParaRPr lang="cs-CZ" sz="700" spc="0" baseline="0" noProof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Nadpis 1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noProof="0" dirty="0" smtClean="0"/>
              <a:t>Nadpis (shrnutí stránky)</a:t>
            </a:r>
            <a:endParaRPr lang="cs-CZ" noProof="0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DŮVĚR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noProof="0" smtClean="0"/>
              <a:t>Název prezentace, oddělení, jméno, datum</a:t>
            </a:r>
            <a:endParaRPr lang="cs-CZ" noProof="0"/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836000"/>
            <a:ext cx="9396000" cy="5076000"/>
          </a:xfrm>
        </p:spPr>
        <p:txBody>
          <a:bodyPr/>
          <a:lstStyle>
            <a:lvl1pPr algn="l">
              <a:buFontTx/>
              <a:buNone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noProof="0" dirty="0" smtClean="0"/>
              <a:t>Obrázek</a:t>
            </a:r>
            <a:endParaRPr lang="cs-CZ" noProof="0" dirty="0"/>
          </a:p>
        </p:txBody>
      </p:sp>
      <p:sp>
        <p:nvSpPr>
          <p:cNvPr id="10" name="TextovéPole 9"/>
          <p:cNvSpPr txBox="1"/>
          <p:nvPr userDrawn="1"/>
        </p:nvSpPr>
        <p:spPr>
          <a:xfrm>
            <a:off x="8748000" y="7128000"/>
            <a:ext cx="129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r>
              <a:rPr lang="cs-CZ" sz="700" spc="0" baseline="0" noProof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DŮVĚRNÉ</a:t>
            </a:r>
            <a:endParaRPr lang="cs-CZ" sz="700" spc="0" baseline="0" noProof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noProof="0" dirty="0" smtClean="0"/>
              <a:t>Nadpis (shrnutí stránky)</a:t>
            </a:r>
            <a:endParaRPr lang="cs-CZ" noProof="0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íce obrázků DŮVĚR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noProof="0" smtClean="0"/>
              <a:t>Název prezentace, oddělení, jméno, datum</a:t>
            </a:r>
            <a:endParaRPr lang="cs-CZ" noProof="0"/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836000"/>
            <a:ext cx="4536000" cy="2268000"/>
          </a:xfrm>
        </p:spPr>
        <p:txBody>
          <a:bodyPr/>
          <a:lstStyle>
            <a:lvl1pPr algn="l">
              <a:buFontTx/>
              <a:buNone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noProof="0" dirty="0" smtClean="0"/>
              <a:t>Obrázek</a:t>
            </a:r>
            <a:endParaRPr lang="cs-CZ" noProof="0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4212000"/>
            <a:ext cx="4536000" cy="1080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cs-CZ" noProof="0" dirty="0" smtClean="0"/>
              <a:t>Titulek</a:t>
            </a:r>
          </a:p>
        </p:txBody>
      </p:sp>
      <p:sp>
        <p:nvSpPr>
          <p:cNvPr id="14" name="Zástupný symbol pro obrázek 10"/>
          <p:cNvSpPr>
            <a:spLocks noGrp="1"/>
          </p:cNvSpPr>
          <p:nvPr>
            <p:ph type="pic" sz="quarter" idx="15" hasCustomPrompt="1"/>
          </p:nvPr>
        </p:nvSpPr>
        <p:spPr>
          <a:xfrm>
            <a:off x="648000" y="4428000"/>
            <a:ext cx="4536000" cy="2268000"/>
          </a:xfrm>
        </p:spPr>
        <p:txBody>
          <a:bodyPr/>
          <a:lstStyle>
            <a:lvl1pPr algn="l">
              <a:buFontTx/>
              <a:buNone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noProof="0" dirty="0" smtClean="0"/>
              <a:t>Obrázek</a:t>
            </a:r>
            <a:endParaRPr lang="cs-CZ" noProof="0" dirty="0"/>
          </a:p>
        </p:txBody>
      </p:sp>
      <p:sp>
        <p:nvSpPr>
          <p:cNvPr id="15" name="Zástupný symbol pro text 12"/>
          <p:cNvSpPr>
            <a:spLocks noGrp="1"/>
          </p:cNvSpPr>
          <p:nvPr>
            <p:ph type="body" sz="quarter" idx="16" hasCustomPrompt="1"/>
          </p:nvPr>
        </p:nvSpPr>
        <p:spPr>
          <a:xfrm>
            <a:off x="648000" y="6804000"/>
            <a:ext cx="4536000" cy="1080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cs-CZ" noProof="0" dirty="0" smtClean="0"/>
              <a:t>Titulek</a:t>
            </a:r>
          </a:p>
        </p:txBody>
      </p:sp>
      <p:sp>
        <p:nvSpPr>
          <p:cNvPr id="16" name="Zástupný symbol pro obrázek 10"/>
          <p:cNvSpPr>
            <a:spLocks noGrp="1"/>
          </p:cNvSpPr>
          <p:nvPr>
            <p:ph type="pic" sz="quarter" idx="17" hasCustomPrompt="1"/>
          </p:nvPr>
        </p:nvSpPr>
        <p:spPr>
          <a:xfrm>
            <a:off x="5508000" y="1836000"/>
            <a:ext cx="4536000" cy="2268000"/>
          </a:xfrm>
        </p:spPr>
        <p:txBody>
          <a:bodyPr/>
          <a:lstStyle>
            <a:lvl1pPr algn="l">
              <a:buFontTx/>
              <a:buNone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noProof="0" dirty="0" smtClean="0"/>
              <a:t>Obrázek</a:t>
            </a:r>
            <a:endParaRPr lang="cs-CZ" noProof="0" dirty="0"/>
          </a:p>
        </p:txBody>
      </p:sp>
      <p:sp>
        <p:nvSpPr>
          <p:cNvPr id="17" name="Zástupný symbol pro text 12"/>
          <p:cNvSpPr>
            <a:spLocks noGrp="1"/>
          </p:cNvSpPr>
          <p:nvPr>
            <p:ph type="body" sz="quarter" idx="18" hasCustomPrompt="1"/>
          </p:nvPr>
        </p:nvSpPr>
        <p:spPr>
          <a:xfrm>
            <a:off x="5508000" y="4212000"/>
            <a:ext cx="4536000" cy="108000"/>
          </a:xfrm>
        </p:spPr>
        <p:txBody>
          <a:bodyPr anchor="ctr" anchorCtr="0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cs-CZ" noProof="0" dirty="0" smtClean="0"/>
              <a:t>Titulek</a:t>
            </a:r>
          </a:p>
        </p:txBody>
      </p:sp>
      <p:sp>
        <p:nvSpPr>
          <p:cNvPr id="18" name="Zástupný symbol pro obrázek 10"/>
          <p:cNvSpPr>
            <a:spLocks noGrp="1"/>
          </p:cNvSpPr>
          <p:nvPr>
            <p:ph type="pic" sz="quarter" idx="19" hasCustomPrompt="1"/>
          </p:nvPr>
        </p:nvSpPr>
        <p:spPr>
          <a:xfrm>
            <a:off x="5508000" y="4428000"/>
            <a:ext cx="4536000" cy="2268000"/>
          </a:xfrm>
        </p:spPr>
        <p:txBody>
          <a:bodyPr/>
          <a:lstStyle>
            <a:lvl1pPr algn="l">
              <a:buFontTx/>
              <a:buNone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noProof="0" dirty="0" smtClean="0"/>
              <a:t>Obrázek</a:t>
            </a:r>
            <a:endParaRPr lang="cs-CZ" noProof="0" dirty="0"/>
          </a:p>
        </p:txBody>
      </p:sp>
      <p:sp>
        <p:nvSpPr>
          <p:cNvPr id="19" name="Zástupný symbol pro text 12"/>
          <p:cNvSpPr>
            <a:spLocks noGrp="1"/>
          </p:cNvSpPr>
          <p:nvPr>
            <p:ph type="body" sz="quarter" idx="20" hasCustomPrompt="1"/>
          </p:nvPr>
        </p:nvSpPr>
        <p:spPr>
          <a:xfrm>
            <a:off x="5508000" y="6804000"/>
            <a:ext cx="4536000" cy="1080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cs-CZ" noProof="0" dirty="0" smtClean="0"/>
              <a:t>Titulek</a:t>
            </a:r>
          </a:p>
        </p:txBody>
      </p:sp>
      <p:sp>
        <p:nvSpPr>
          <p:cNvPr id="23" name="TextovéPole 22"/>
          <p:cNvSpPr txBox="1"/>
          <p:nvPr userDrawn="1"/>
        </p:nvSpPr>
        <p:spPr>
          <a:xfrm>
            <a:off x="8748000" y="7128000"/>
            <a:ext cx="129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r>
              <a:rPr lang="cs-CZ" sz="700" spc="0" baseline="0" noProof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DŮVĚRNÉ</a:t>
            </a:r>
            <a:endParaRPr lang="cs-CZ" sz="700" spc="0" baseline="0" noProof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Nadpis 2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noProof="0" dirty="0" smtClean="0"/>
              <a:t>Nadpis (shrnutí stránky)</a:t>
            </a:r>
            <a:endParaRPr lang="cs-CZ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noProof="0" smtClean="0"/>
              <a:t>Název prezentace, oddělení, jméno, datum</a:t>
            </a:r>
            <a:endParaRPr lang="cs-CZ" noProof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648000" y="1836000"/>
            <a:ext cx="4536000" cy="5076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 noProof="0" dirty="0" smtClean="0"/>
              <a:t>První úroveň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6156000" y="1836000"/>
            <a:ext cx="3888000" cy="5076000"/>
          </a:xfrm>
        </p:spPr>
        <p:txBody>
          <a:bodyPr/>
          <a:lstStyle>
            <a:lvl1pPr algn="l">
              <a:buFontTx/>
              <a:buNone/>
              <a:defRPr/>
            </a:lvl1pPr>
          </a:lstStyle>
          <a:p>
            <a:r>
              <a:rPr lang="cs-CZ" noProof="0" dirty="0" smtClean="0"/>
              <a:t>Obrázek</a:t>
            </a:r>
            <a:endParaRPr lang="cs-CZ" noProof="0" dirty="0"/>
          </a:p>
        </p:txBody>
      </p:sp>
      <p:sp>
        <p:nvSpPr>
          <p:cNvPr id="13" name="Nadpis 1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 smtClean="0"/>
              <a:t>Nadpis (shrnutí stránky)</a:t>
            </a:r>
            <a:endParaRPr lang="cs-CZ" noProof="0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lší kapitola DŮVĚR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noFill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noProof="0" smtClean="0"/>
              <a:t>Název prezentace, oddělení, jméno, datum</a:t>
            </a:r>
            <a:endParaRPr lang="cs-CZ" noProof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noProof="0" dirty="0" smtClean="0"/>
              <a:t>Další kapitola</a:t>
            </a:r>
            <a:endParaRPr lang="cs-CZ" noProof="0" dirty="0"/>
          </a:p>
        </p:txBody>
      </p:sp>
      <p:sp>
        <p:nvSpPr>
          <p:cNvPr id="8" name="TextovéPole 7"/>
          <p:cNvSpPr txBox="1"/>
          <p:nvPr userDrawn="1"/>
        </p:nvSpPr>
        <p:spPr>
          <a:xfrm>
            <a:off x="8748000" y="7128000"/>
            <a:ext cx="129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r>
              <a:rPr lang="cs-CZ" sz="700" spc="0" baseline="0" noProof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DŮVĚRNÉ</a:t>
            </a:r>
            <a:endParaRPr lang="cs-CZ" sz="700" spc="0" baseline="0" noProof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Široký obsah DŮVĚR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noProof="0" smtClean="0"/>
              <a:t>Název prezentace, oddělení, jméno, datum</a:t>
            </a:r>
            <a:endParaRPr lang="cs-CZ" noProof="0"/>
          </a:p>
        </p:txBody>
      </p:sp>
      <p:sp>
        <p:nvSpPr>
          <p:cNvPr id="10" name="TextovéPole 9"/>
          <p:cNvSpPr txBox="1"/>
          <p:nvPr userDrawn="1"/>
        </p:nvSpPr>
        <p:spPr>
          <a:xfrm>
            <a:off x="8748000" y="7128000"/>
            <a:ext cx="129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r>
              <a:rPr lang="cs-CZ" sz="700" spc="0" baseline="0" noProof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DŮVĚRNÉ</a:t>
            </a:r>
            <a:endParaRPr lang="cs-CZ" sz="700" spc="0" baseline="0" noProof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noProof="0" dirty="0" smtClean="0"/>
              <a:t>Nadpis (shrnutí stránky)</a:t>
            </a:r>
            <a:endParaRPr lang="cs-CZ" noProof="0" dirty="0"/>
          </a:p>
        </p:txBody>
      </p:sp>
      <p:sp>
        <p:nvSpPr>
          <p:cNvPr id="12" name="Zástupný symbol pro obsah 9"/>
          <p:cNvSpPr>
            <a:spLocks noGrp="1"/>
          </p:cNvSpPr>
          <p:nvPr>
            <p:ph sz="quarter" idx="12" hasCustomPrompt="1"/>
          </p:nvPr>
        </p:nvSpPr>
        <p:spPr>
          <a:xfrm>
            <a:off x="648000" y="1836000"/>
            <a:ext cx="9396000" cy="5076000"/>
          </a:xfrm>
        </p:spPr>
        <p:txBody>
          <a:bodyPr/>
          <a:lstStyle>
            <a:lvl1pPr>
              <a:buFontTx/>
              <a:buBlip>
                <a:blip r:embed="rId2"/>
              </a:buBlip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cs-CZ" noProof="0" dirty="0" smtClean="0"/>
              <a:t>Široký obsah</a:t>
            </a:r>
            <a:endParaRPr lang="cs-CZ" noProof="0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 DŮVĚR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noFill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noProof="0" smtClean="0"/>
              <a:t>Název prezentace, oddělení, jméno, datum</a:t>
            </a:r>
            <a:endParaRPr lang="cs-CZ" noProof="0"/>
          </a:p>
        </p:txBody>
      </p:sp>
      <p:pic>
        <p:nvPicPr>
          <p:cNvPr id="10" name="Obrázek 9" descr="110411_SKO_PPT_closingpictur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52"/>
            <a:ext cx="10693400" cy="7559758"/>
          </a:xfrm>
          <a:prstGeom prst="rect">
            <a:avLst/>
          </a:prstGeom>
        </p:spPr>
      </p:pic>
      <p:sp>
        <p:nvSpPr>
          <p:cNvPr id="8" name="TextovéPole 7"/>
          <p:cNvSpPr txBox="1"/>
          <p:nvPr userDrawn="1"/>
        </p:nvSpPr>
        <p:spPr>
          <a:xfrm>
            <a:off x="8748000" y="7128000"/>
            <a:ext cx="129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r>
              <a:rPr lang="cs-CZ" sz="700" spc="0" baseline="0" noProof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DŮVĚRNÉ</a:t>
            </a:r>
            <a:endParaRPr lang="cs-CZ" sz="700" spc="0" baseline="0" noProof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Obrázek 10" descr="1101224_SKO_brandstage_outline_ppt_big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693400" cy="129552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noProof="0" dirty="0" smtClean="0"/>
              <a:t>Děkuji.</a:t>
            </a:r>
            <a:endParaRPr lang="cs-CZ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noProof="0" smtClean="0"/>
              <a:t>Název prezentace, oddělení, jméno, datum</a:t>
            </a:r>
            <a:endParaRPr lang="cs-CZ" noProof="0"/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836000"/>
            <a:ext cx="9396000" cy="5076000"/>
          </a:xfrm>
        </p:spPr>
        <p:txBody>
          <a:bodyPr/>
          <a:lstStyle>
            <a:lvl1pPr algn="l">
              <a:buFontTx/>
              <a:buNone/>
              <a:defRPr/>
            </a:lvl1pPr>
          </a:lstStyle>
          <a:p>
            <a:r>
              <a:rPr lang="cs-CZ" noProof="0" dirty="0" smtClean="0"/>
              <a:t>Obrázek</a:t>
            </a:r>
            <a:endParaRPr lang="cs-CZ" noProof="0" dirty="0"/>
          </a:p>
        </p:txBody>
      </p:sp>
      <p:sp>
        <p:nvSpPr>
          <p:cNvPr id="9" name="Nadpis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 smtClean="0"/>
              <a:t>Nadpis (shrnutí stránky)</a:t>
            </a:r>
            <a:endParaRPr lang="cs-CZ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íce obrázk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noProof="0" smtClean="0"/>
              <a:t>Název prezentace, oddělení, jméno, datum</a:t>
            </a:r>
            <a:endParaRPr lang="cs-CZ" noProof="0"/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836000"/>
            <a:ext cx="4536000" cy="2268000"/>
          </a:xfrm>
        </p:spPr>
        <p:txBody>
          <a:bodyPr/>
          <a:lstStyle>
            <a:lvl1pPr algn="l">
              <a:buFontTx/>
              <a:buNone/>
              <a:defRPr/>
            </a:lvl1pPr>
          </a:lstStyle>
          <a:p>
            <a:r>
              <a:rPr lang="cs-CZ" noProof="0" dirty="0" smtClean="0"/>
              <a:t>Obrázek</a:t>
            </a:r>
            <a:endParaRPr lang="cs-CZ" noProof="0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4212000"/>
            <a:ext cx="4536000" cy="1080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/>
            </a:lvl1pPr>
          </a:lstStyle>
          <a:p>
            <a:pPr lvl="0"/>
            <a:r>
              <a:rPr lang="cs-CZ" noProof="0" dirty="0" smtClean="0"/>
              <a:t>Titulek</a:t>
            </a:r>
          </a:p>
        </p:txBody>
      </p:sp>
      <p:sp>
        <p:nvSpPr>
          <p:cNvPr id="14" name="Zástupný symbol pro obrázek 10"/>
          <p:cNvSpPr>
            <a:spLocks noGrp="1"/>
          </p:cNvSpPr>
          <p:nvPr>
            <p:ph type="pic" sz="quarter" idx="15" hasCustomPrompt="1"/>
          </p:nvPr>
        </p:nvSpPr>
        <p:spPr>
          <a:xfrm>
            <a:off x="648000" y="4428000"/>
            <a:ext cx="4536000" cy="2268000"/>
          </a:xfrm>
        </p:spPr>
        <p:txBody>
          <a:bodyPr/>
          <a:lstStyle>
            <a:lvl1pPr algn="l">
              <a:buFontTx/>
              <a:buNone/>
              <a:defRPr/>
            </a:lvl1pPr>
          </a:lstStyle>
          <a:p>
            <a:r>
              <a:rPr lang="cs-CZ" noProof="0" dirty="0" smtClean="0"/>
              <a:t>Obrázek</a:t>
            </a:r>
            <a:endParaRPr lang="cs-CZ" noProof="0" dirty="0"/>
          </a:p>
        </p:txBody>
      </p:sp>
      <p:sp>
        <p:nvSpPr>
          <p:cNvPr id="15" name="Zástupný symbol pro text 12"/>
          <p:cNvSpPr>
            <a:spLocks noGrp="1"/>
          </p:cNvSpPr>
          <p:nvPr>
            <p:ph type="body" sz="quarter" idx="16" hasCustomPrompt="1"/>
          </p:nvPr>
        </p:nvSpPr>
        <p:spPr>
          <a:xfrm>
            <a:off x="648000" y="6804000"/>
            <a:ext cx="4536000" cy="1080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/>
            </a:lvl1pPr>
          </a:lstStyle>
          <a:p>
            <a:pPr lvl="0"/>
            <a:r>
              <a:rPr lang="cs-CZ" noProof="0" dirty="0" smtClean="0"/>
              <a:t>Titulek</a:t>
            </a:r>
          </a:p>
        </p:txBody>
      </p:sp>
      <p:sp>
        <p:nvSpPr>
          <p:cNvPr id="16" name="Zástupný symbol pro obrázek 10"/>
          <p:cNvSpPr>
            <a:spLocks noGrp="1"/>
          </p:cNvSpPr>
          <p:nvPr>
            <p:ph type="pic" sz="quarter" idx="17" hasCustomPrompt="1"/>
          </p:nvPr>
        </p:nvSpPr>
        <p:spPr>
          <a:xfrm>
            <a:off x="5508000" y="1836000"/>
            <a:ext cx="4536000" cy="2268000"/>
          </a:xfrm>
        </p:spPr>
        <p:txBody>
          <a:bodyPr/>
          <a:lstStyle>
            <a:lvl1pPr algn="l">
              <a:buFontTx/>
              <a:buNone/>
              <a:defRPr/>
            </a:lvl1pPr>
          </a:lstStyle>
          <a:p>
            <a:r>
              <a:rPr lang="cs-CZ" noProof="0" dirty="0" smtClean="0"/>
              <a:t>Obrázek</a:t>
            </a:r>
            <a:endParaRPr lang="cs-CZ" noProof="0" dirty="0"/>
          </a:p>
        </p:txBody>
      </p:sp>
      <p:sp>
        <p:nvSpPr>
          <p:cNvPr id="17" name="Zástupný symbol pro text 12"/>
          <p:cNvSpPr>
            <a:spLocks noGrp="1"/>
          </p:cNvSpPr>
          <p:nvPr>
            <p:ph type="body" sz="quarter" idx="18" hasCustomPrompt="1"/>
          </p:nvPr>
        </p:nvSpPr>
        <p:spPr>
          <a:xfrm>
            <a:off x="5508000" y="4212000"/>
            <a:ext cx="4536000" cy="108000"/>
          </a:xfrm>
        </p:spPr>
        <p:txBody>
          <a:bodyPr anchor="ctr" anchorCtr="0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200"/>
            </a:lvl1pPr>
          </a:lstStyle>
          <a:p>
            <a:pPr lvl="0"/>
            <a:r>
              <a:rPr lang="cs-CZ" noProof="0" dirty="0" smtClean="0"/>
              <a:t>Titulek</a:t>
            </a:r>
          </a:p>
        </p:txBody>
      </p:sp>
      <p:sp>
        <p:nvSpPr>
          <p:cNvPr id="18" name="Zástupný symbol pro obrázek 10"/>
          <p:cNvSpPr>
            <a:spLocks noGrp="1"/>
          </p:cNvSpPr>
          <p:nvPr>
            <p:ph type="pic" sz="quarter" idx="19" hasCustomPrompt="1"/>
          </p:nvPr>
        </p:nvSpPr>
        <p:spPr>
          <a:xfrm>
            <a:off x="5508000" y="4428000"/>
            <a:ext cx="4536000" cy="2268000"/>
          </a:xfrm>
        </p:spPr>
        <p:txBody>
          <a:bodyPr/>
          <a:lstStyle>
            <a:lvl1pPr algn="l">
              <a:buFontTx/>
              <a:buNone/>
              <a:defRPr/>
            </a:lvl1pPr>
          </a:lstStyle>
          <a:p>
            <a:r>
              <a:rPr lang="cs-CZ" noProof="0" dirty="0" smtClean="0"/>
              <a:t>Obrázek</a:t>
            </a:r>
            <a:endParaRPr lang="cs-CZ" noProof="0" dirty="0"/>
          </a:p>
        </p:txBody>
      </p:sp>
      <p:sp>
        <p:nvSpPr>
          <p:cNvPr id="19" name="Zástupný symbol pro text 12"/>
          <p:cNvSpPr>
            <a:spLocks noGrp="1"/>
          </p:cNvSpPr>
          <p:nvPr>
            <p:ph type="body" sz="quarter" idx="20" hasCustomPrompt="1"/>
          </p:nvPr>
        </p:nvSpPr>
        <p:spPr>
          <a:xfrm>
            <a:off x="5508000" y="6804000"/>
            <a:ext cx="4536000" cy="1080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/>
            </a:lvl1pPr>
          </a:lstStyle>
          <a:p>
            <a:pPr lvl="0"/>
            <a:r>
              <a:rPr lang="cs-CZ" noProof="0" dirty="0" smtClean="0"/>
              <a:t>Titulek</a:t>
            </a:r>
          </a:p>
        </p:txBody>
      </p:sp>
      <p:sp>
        <p:nvSpPr>
          <p:cNvPr id="22" name="Nadpis 2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 smtClean="0"/>
              <a:t>Nadpis (shrnutí stránky)</a:t>
            </a:r>
            <a:endParaRPr lang="cs-CZ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lší 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cs-CZ" noProof="0" smtClean="0"/>
              <a:t>Název prezentace, oddělení, jméno, datum</a:t>
            </a:r>
            <a:endParaRPr lang="cs-CZ" noProof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 smtClean="0"/>
              <a:t>Další kapitola</a:t>
            </a:r>
            <a:endParaRPr lang="cs-CZ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Široký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noProof="0" smtClean="0"/>
              <a:t>Název prezentace, oddělení, jméno, datum</a:t>
            </a:r>
            <a:endParaRPr lang="cs-CZ" noProof="0"/>
          </a:p>
        </p:txBody>
      </p:sp>
      <p:sp>
        <p:nvSpPr>
          <p:cNvPr id="9" name="Nadpis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 smtClean="0"/>
              <a:t>Nadpis (shrnutí stránky)</a:t>
            </a:r>
            <a:endParaRPr lang="cs-CZ" noProof="0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12" hasCustomPrompt="1"/>
          </p:nvPr>
        </p:nvSpPr>
        <p:spPr>
          <a:xfrm>
            <a:off x="648000" y="1836000"/>
            <a:ext cx="9396000" cy="5076000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cs-CZ" noProof="0" smtClean="0"/>
              <a:t>Široký obsah</a:t>
            </a:r>
            <a:endParaRPr lang="cs-CZ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cs-CZ" noProof="0" smtClean="0"/>
              <a:t>Název prezentace, oddělení, jméno, datum</a:t>
            </a:r>
            <a:endParaRPr lang="cs-CZ" noProof="0"/>
          </a:p>
        </p:txBody>
      </p:sp>
      <p:pic>
        <p:nvPicPr>
          <p:cNvPr id="10" name="Obrázek 9" descr="110411_SKO_PPT_closingpictur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52"/>
            <a:ext cx="10693400" cy="7559758"/>
          </a:xfrm>
          <a:prstGeom prst="rect">
            <a:avLst/>
          </a:prstGeom>
        </p:spPr>
      </p:pic>
      <p:pic>
        <p:nvPicPr>
          <p:cNvPr id="8" name="Obrázek 7" descr="1101224_SKO_brandstage_outline_ppt_big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693400" cy="129552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 smtClean="0"/>
              <a:t>Děkuji.</a:t>
            </a:r>
            <a:endParaRPr lang="cs-CZ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smtClean="0"/>
              <a:t>Název prezentace, oddělení, jméno, datum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8000" y="7128000"/>
            <a:ext cx="216000" cy="21600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96016758-1A75-4D06-A49E-9B863093CFA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648000" y="1242000"/>
            <a:ext cx="8100000" cy="324000"/>
          </a:xfrm>
        </p:spPr>
        <p:txBody>
          <a:bodyPr anchor="t" anchorCtr="0">
            <a:noAutofit/>
          </a:bodyPr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noProof="0" dirty="0" smtClean="0"/>
              <a:t>Název prezentace</a:t>
            </a:r>
            <a:endParaRPr lang="cs-CZ" noProof="0" dirty="0"/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1566000"/>
            <a:ext cx="8100000" cy="3240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2550"/>
              </a:lnSpc>
              <a:buFontTx/>
              <a:buNone/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cs-CZ" noProof="0" dirty="0" smtClean="0"/>
              <a:t>Oddělení, jméno</a:t>
            </a:r>
            <a:endParaRPr lang="cs-CZ" dirty="0"/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1890000"/>
            <a:ext cx="4050000" cy="3240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2550"/>
              </a:lnSpc>
              <a:buFontTx/>
              <a:buNone/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cs-CZ" sz="2000" dirty="0" smtClean="0"/>
              <a:t>Datum</a:t>
            </a:r>
            <a:endParaRPr lang="cs-CZ" dirty="0"/>
          </a:p>
        </p:txBody>
      </p:sp>
      <p:sp>
        <p:nvSpPr>
          <p:cNvPr id="13" name="TextovéPole 12"/>
          <p:cNvSpPr txBox="1"/>
          <p:nvPr userDrawn="1"/>
        </p:nvSpPr>
        <p:spPr>
          <a:xfrm>
            <a:off x="8748000" y="7128000"/>
            <a:ext cx="129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r>
              <a:rPr lang="cs-CZ" sz="700" spc="0" baseline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CONFIDENTIAL</a:t>
            </a:r>
            <a:endParaRPr lang="cs-CZ" sz="700" spc="0" baseline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gi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2.gif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gif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2.gif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.gif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2.gif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1.gif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1101224_SKO_brandstage_outline_ppt_big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10693400" cy="1295523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48000" y="1242000"/>
            <a:ext cx="8100000" cy="32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noProof="0" smtClean="0"/>
              <a:t>Klepnutím lze upravit styl předlohy nadpisů.</a:t>
            </a:r>
            <a:endParaRPr lang="cs-CZ" noProof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48000" y="1836000"/>
            <a:ext cx="9396000" cy="507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noProof="0" dirty="0" smtClean="0"/>
              <a:t>Klepnutím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64000" y="7128000"/>
            <a:ext cx="7884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noProof="0" smtClean="0"/>
              <a:t>Název prezentace, oddělení, jméno, datum</a:t>
            </a:r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4"/>
          </p:nvPr>
        </p:nvSpPr>
        <p:spPr>
          <a:xfrm>
            <a:off x="648000" y="7128000"/>
            <a:ext cx="216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6" r:id="rId2"/>
    <p:sldLayoutId id="2147483687" r:id="rId3"/>
    <p:sldLayoutId id="2147483688" r:id="rId4"/>
    <p:sldLayoutId id="2147483689" r:id="rId5"/>
    <p:sldLayoutId id="2147483685" r:id="rId6"/>
    <p:sldLayoutId id="2147483699" r:id="rId7"/>
    <p:sldLayoutId id="2147483690" r:id="rId8"/>
  </p:sldLayoutIdLst>
  <p:hf hdr="0" dt="0"/>
  <p:txStyles>
    <p:titleStyle>
      <a:lvl1pPr algn="l" defTabSz="1043056" rtl="0" eaLnBrk="1" latinLnBrk="0" hangingPunct="1">
        <a:lnSpc>
          <a:spcPts val="2550"/>
        </a:lnSpc>
        <a:spcBef>
          <a:spcPct val="0"/>
        </a:spcBef>
        <a:buNone/>
        <a:defRPr sz="20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16000" indent="-216000" algn="l" defTabSz="1043056" rtl="0" eaLnBrk="1" latinLnBrk="0" hangingPunct="1">
        <a:lnSpc>
          <a:spcPct val="115000"/>
        </a:lnSpc>
        <a:spcBef>
          <a:spcPts val="0"/>
        </a:spcBef>
        <a:buSzPct val="100000"/>
        <a:buFontTx/>
        <a:buBlip>
          <a:blip r:embed="rId11"/>
        </a:buBlip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432000" indent="-216000" algn="l" defTabSz="1043056" rtl="0" eaLnBrk="1" latinLnBrk="0" hangingPunct="1">
        <a:lnSpc>
          <a:spcPct val="115000"/>
        </a:lnSpc>
        <a:spcBef>
          <a:spcPts val="0"/>
        </a:spcBef>
        <a:buSzPct val="100000"/>
        <a:buFontTx/>
        <a:buBlip>
          <a:blip r:embed="rId11"/>
        </a:buBlip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648000" indent="-216000" algn="l" defTabSz="1043056" rtl="0" eaLnBrk="1" latinLnBrk="0" hangingPunct="1">
        <a:lnSpc>
          <a:spcPct val="115000"/>
        </a:lnSpc>
        <a:spcBef>
          <a:spcPts val="0"/>
        </a:spcBef>
        <a:buSzPct val="100000"/>
        <a:buFontTx/>
        <a:buBlip>
          <a:blip r:embed="rId11"/>
        </a:buBlip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864000" indent="-216000" algn="l" defTabSz="1043056" rtl="0" eaLnBrk="1" latinLnBrk="0" hangingPunct="1">
        <a:lnSpc>
          <a:spcPct val="115000"/>
        </a:lnSpc>
        <a:spcBef>
          <a:spcPts val="0"/>
        </a:spcBef>
        <a:buSzPct val="100000"/>
        <a:buFontTx/>
        <a:buBlip>
          <a:blip r:embed="rId11"/>
        </a:buBlip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080000" indent="-216000" algn="l" defTabSz="1043056" rtl="0" eaLnBrk="1" latinLnBrk="0" hangingPunct="1">
        <a:lnSpc>
          <a:spcPct val="115000"/>
        </a:lnSpc>
        <a:spcBef>
          <a:spcPts val="0"/>
        </a:spcBef>
        <a:buSzPct val="100000"/>
        <a:buFontTx/>
        <a:buBlip>
          <a:blip r:embed="rId11"/>
        </a:buBlip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1101224_SKO_brandstage_outline_ppt_big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10693400" cy="1295523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48000" y="1242000"/>
            <a:ext cx="8100000" cy="32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noProof="0" smtClean="0"/>
              <a:t>Klepnutím lze upravit styl předlohy nadpisů.</a:t>
            </a:r>
            <a:endParaRPr lang="cs-CZ" noProof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48000" y="1836000"/>
            <a:ext cx="9396000" cy="507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noProof="0" dirty="0" smtClean="0"/>
              <a:t>Klepnutím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64000" y="7128000"/>
            <a:ext cx="7884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noProof="0" smtClean="0"/>
              <a:t>Název prezentace, oddělení, jméno, datum</a:t>
            </a:r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4"/>
          </p:nvPr>
        </p:nvSpPr>
        <p:spPr>
          <a:xfrm>
            <a:off x="648000" y="7128000"/>
            <a:ext cx="216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3" r:id="rId6"/>
    <p:sldLayoutId id="2147483700" r:id="rId7"/>
    <p:sldLayoutId id="2147483674" r:id="rId8"/>
  </p:sldLayoutIdLst>
  <p:hf hdr="0" dt="0"/>
  <p:txStyles>
    <p:titleStyle>
      <a:lvl1pPr algn="l" defTabSz="1043056" rtl="0" eaLnBrk="1" latinLnBrk="0" hangingPunct="1">
        <a:lnSpc>
          <a:spcPts val="2550"/>
        </a:lnSpc>
        <a:spcBef>
          <a:spcPct val="0"/>
        </a:spcBef>
        <a:buNone/>
        <a:defRPr sz="20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16000" indent="-216000" algn="l" defTabSz="1043056" rtl="0" eaLnBrk="1" latinLnBrk="0" hangingPunct="1">
        <a:lnSpc>
          <a:spcPct val="115000"/>
        </a:lnSpc>
        <a:spcBef>
          <a:spcPts val="0"/>
        </a:spcBef>
        <a:buSzPct val="100000"/>
        <a:buFontTx/>
        <a:buBlip>
          <a:blip r:embed="rId11"/>
        </a:buBlip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432000" indent="-216000" algn="l" defTabSz="1043056" rtl="0" eaLnBrk="1" latinLnBrk="0" hangingPunct="1">
        <a:lnSpc>
          <a:spcPct val="115000"/>
        </a:lnSpc>
        <a:spcBef>
          <a:spcPts val="0"/>
        </a:spcBef>
        <a:buSzPct val="100000"/>
        <a:buFontTx/>
        <a:buBlip>
          <a:blip r:embed="rId11"/>
        </a:buBlip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648000" indent="-216000" algn="l" defTabSz="1043056" rtl="0" eaLnBrk="1" latinLnBrk="0" hangingPunct="1">
        <a:lnSpc>
          <a:spcPct val="115000"/>
        </a:lnSpc>
        <a:spcBef>
          <a:spcPts val="0"/>
        </a:spcBef>
        <a:buSzPct val="100000"/>
        <a:buFontTx/>
        <a:buBlip>
          <a:blip r:embed="rId11"/>
        </a:buBlip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864000" indent="-216000" algn="l" defTabSz="1043056" rtl="0" eaLnBrk="1" latinLnBrk="0" hangingPunct="1">
        <a:lnSpc>
          <a:spcPct val="115000"/>
        </a:lnSpc>
        <a:spcBef>
          <a:spcPts val="0"/>
        </a:spcBef>
        <a:buSzPct val="100000"/>
        <a:buFontTx/>
        <a:buBlip>
          <a:blip r:embed="rId11"/>
        </a:buBlip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080000" indent="-216000" algn="l" defTabSz="1043056" rtl="0" eaLnBrk="1" latinLnBrk="0" hangingPunct="1">
        <a:lnSpc>
          <a:spcPct val="115000"/>
        </a:lnSpc>
        <a:spcBef>
          <a:spcPts val="0"/>
        </a:spcBef>
        <a:buSzPct val="100000"/>
        <a:buFontTx/>
        <a:buBlip>
          <a:blip r:embed="rId11"/>
        </a:buBlip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1101224_SKO_brandstage_outline_ppt_big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10693400" cy="1295523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48000" y="1242000"/>
            <a:ext cx="8100000" cy="32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noProof="0" smtClean="0"/>
              <a:t>Klepnutím lze upravit styl předlohy nadpisů.</a:t>
            </a:r>
            <a:endParaRPr lang="cs-CZ" noProof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48000" y="1836000"/>
            <a:ext cx="9396000" cy="507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64000" y="7128000"/>
            <a:ext cx="7884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noProof="0" smtClean="0"/>
              <a:t>Název prezentace, oddělení, jméno, datum</a:t>
            </a:r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4"/>
          </p:nvPr>
        </p:nvSpPr>
        <p:spPr>
          <a:xfrm>
            <a:off x="648000" y="7128000"/>
            <a:ext cx="216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79" r:id="rId3"/>
    <p:sldLayoutId id="2147483680" r:id="rId4"/>
    <p:sldLayoutId id="2147483681" r:id="rId5"/>
    <p:sldLayoutId id="2147483677" r:id="rId6"/>
    <p:sldLayoutId id="2147483701" r:id="rId7"/>
    <p:sldLayoutId id="2147483682" r:id="rId8"/>
  </p:sldLayoutIdLst>
  <p:hf hdr="0" dt="0"/>
  <p:txStyles>
    <p:titleStyle>
      <a:lvl1pPr algn="l" defTabSz="1043056" rtl="0" eaLnBrk="1" latinLnBrk="0" hangingPunct="1">
        <a:lnSpc>
          <a:spcPts val="2550"/>
        </a:lnSpc>
        <a:spcBef>
          <a:spcPct val="0"/>
        </a:spcBef>
        <a:buNone/>
        <a:defRPr sz="20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16000" indent="-216000" algn="l" defTabSz="1043056" rtl="0" eaLnBrk="1" latinLnBrk="0" hangingPunct="1">
        <a:lnSpc>
          <a:spcPct val="115000"/>
        </a:lnSpc>
        <a:spcBef>
          <a:spcPts val="0"/>
        </a:spcBef>
        <a:buSzPct val="100000"/>
        <a:buFontTx/>
        <a:buBlip>
          <a:blip r:embed="rId11"/>
        </a:buBlip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432000" indent="-216000" algn="l" defTabSz="1043056" rtl="0" eaLnBrk="1" latinLnBrk="0" hangingPunct="1">
        <a:lnSpc>
          <a:spcPct val="115000"/>
        </a:lnSpc>
        <a:spcBef>
          <a:spcPts val="0"/>
        </a:spcBef>
        <a:buSzPct val="100000"/>
        <a:buFontTx/>
        <a:buBlip>
          <a:blip r:embed="rId11"/>
        </a:buBlip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648000" indent="-216000" algn="l" defTabSz="1043056" rtl="0" eaLnBrk="1" latinLnBrk="0" hangingPunct="1">
        <a:lnSpc>
          <a:spcPct val="115000"/>
        </a:lnSpc>
        <a:spcBef>
          <a:spcPts val="0"/>
        </a:spcBef>
        <a:buSzPct val="100000"/>
        <a:buFontTx/>
        <a:buBlip>
          <a:blip r:embed="rId11"/>
        </a:buBlip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864000" indent="-216000" algn="l" defTabSz="1043056" rtl="0" eaLnBrk="1" latinLnBrk="0" hangingPunct="1">
        <a:lnSpc>
          <a:spcPct val="115000"/>
        </a:lnSpc>
        <a:spcBef>
          <a:spcPts val="0"/>
        </a:spcBef>
        <a:buSzPct val="100000"/>
        <a:buFontTx/>
        <a:buBlip>
          <a:blip r:embed="rId11"/>
        </a:buBlip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080000" indent="-216000" algn="l" defTabSz="1043056" rtl="0" eaLnBrk="1" latinLnBrk="0" hangingPunct="1">
        <a:lnSpc>
          <a:spcPct val="115000"/>
        </a:lnSpc>
        <a:spcBef>
          <a:spcPts val="0"/>
        </a:spcBef>
        <a:buSzPct val="100000"/>
        <a:buFontTx/>
        <a:buBlip>
          <a:blip r:embed="rId11"/>
        </a:buBlip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1101224_SKO_brandstage_outline_ppt_big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10693400" cy="1295523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48000" y="1242000"/>
            <a:ext cx="8100000" cy="32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noProof="0" smtClean="0"/>
              <a:t>Klepnutím lze upravit styl předlohy nadpisů.</a:t>
            </a:r>
            <a:endParaRPr lang="cs-CZ" noProof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48000" y="1836000"/>
            <a:ext cx="9396000" cy="507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64000" y="7128000"/>
            <a:ext cx="7884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noProof="0" smtClean="0"/>
              <a:t>Název prezentace, oddělení, jméno, datum</a:t>
            </a:r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4"/>
          </p:nvPr>
        </p:nvSpPr>
        <p:spPr>
          <a:xfrm>
            <a:off x="648000" y="7128000"/>
            <a:ext cx="216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4" r:id="rId2"/>
    <p:sldLayoutId id="2147483695" r:id="rId3"/>
    <p:sldLayoutId id="2147483696" r:id="rId4"/>
    <p:sldLayoutId id="2147483697" r:id="rId5"/>
    <p:sldLayoutId id="2147483693" r:id="rId6"/>
    <p:sldLayoutId id="2147483702" r:id="rId7"/>
    <p:sldLayoutId id="2147483698" r:id="rId8"/>
  </p:sldLayoutIdLst>
  <p:hf hdr="0" dt="0"/>
  <p:txStyles>
    <p:titleStyle>
      <a:lvl1pPr algn="l" defTabSz="1043056" rtl="0" eaLnBrk="1" latinLnBrk="0" hangingPunct="1">
        <a:lnSpc>
          <a:spcPts val="2550"/>
        </a:lnSpc>
        <a:spcBef>
          <a:spcPct val="0"/>
        </a:spcBef>
        <a:buNone/>
        <a:defRPr sz="20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16000" indent="-216000" algn="l" defTabSz="1043056" rtl="0" eaLnBrk="1" latinLnBrk="0" hangingPunct="1">
        <a:lnSpc>
          <a:spcPct val="115000"/>
        </a:lnSpc>
        <a:spcBef>
          <a:spcPts val="0"/>
        </a:spcBef>
        <a:buSzPct val="100000"/>
        <a:buFontTx/>
        <a:buBlip>
          <a:blip r:embed="rId11"/>
        </a:buBlip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432000" indent="-216000" algn="l" defTabSz="1043056" rtl="0" eaLnBrk="1" latinLnBrk="0" hangingPunct="1">
        <a:lnSpc>
          <a:spcPct val="115000"/>
        </a:lnSpc>
        <a:spcBef>
          <a:spcPts val="0"/>
        </a:spcBef>
        <a:buSzPct val="100000"/>
        <a:buFontTx/>
        <a:buBlip>
          <a:blip r:embed="rId11"/>
        </a:buBlip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648000" indent="-216000" algn="l" defTabSz="1043056" rtl="0" eaLnBrk="1" latinLnBrk="0" hangingPunct="1">
        <a:lnSpc>
          <a:spcPct val="115000"/>
        </a:lnSpc>
        <a:spcBef>
          <a:spcPts val="0"/>
        </a:spcBef>
        <a:buSzPct val="100000"/>
        <a:buFontTx/>
        <a:buBlip>
          <a:blip r:embed="rId11"/>
        </a:buBlip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864000" indent="-216000" algn="l" defTabSz="1043056" rtl="0" eaLnBrk="1" latinLnBrk="0" hangingPunct="1">
        <a:lnSpc>
          <a:spcPct val="115000"/>
        </a:lnSpc>
        <a:spcBef>
          <a:spcPts val="0"/>
        </a:spcBef>
        <a:buSzPct val="100000"/>
        <a:buFontTx/>
        <a:buBlip>
          <a:blip r:embed="rId11"/>
        </a:buBlip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080000" indent="-216000" algn="l" defTabSz="1043056" rtl="0" eaLnBrk="1" latinLnBrk="0" hangingPunct="1">
        <a:lnSpc>
          <a:spcPct val="115000"/>
        </a:lnSpc>
        <a:spcBef>
          <a:spcPts val="0"/>
        </a:spcBef>
        <a:buSzPct val="100000"/>
        <a:buFontTx/>
        <a:buBlip>
          <a:blip r:embed="rId11"/>
        </a:buBlip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56721-BB38-4972-8ACD-5A2C9377E3B4}" type="slidenum">
              <a:rPr lang="cs-CZ" noProof="0" smtClean="0"/>
              <a:pPr/>
              <a:t>1</a:t>
            </a:fld>
            <a:endParaRPr lang="cs-CZ" noProof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7" r="2632"/>
          <a:stretch/>
        </p:blipFill>
        <p:spPr bwMode="auto">
          <a:xfrm>
            <a:off x="-125908" y="0"/>
            <a:ext cx="10922293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82404" y="6300911"/>
            <a:ext cx="5544616" cy="108012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sz="4000" dirty="0" smtClean="0">
                <a:solidFill>
                  <a:schemeClr val="bg1"/>
                </a:solidFill>
                <a:latin typeface="Skoda Pro Office" panose="02000000000000000000" pitchFamily="2" charset="0"/>
              </a:rPr>
              <a:t/>
            </a:r>
            <a:br>
              <a:rPr lang="cs-CZ" sz="4000" dirty="0" smtClean="0">
                <a:solidFill>
                  <a:schemeClr val="bg1"/>
                </a:solidFill>
                <a:latin typeface="Skoda Pro Office" panose="02000000000000000000" pitchFamily="2" charset="0"/>
              </a:rPr>
            </a:br>
            <a:r>
              <a:rPr lang="cs-CZ" sz="4000" dirty="0" err="1" smtClean="0">
                <a:solidFill>
                  <a:schemeClr val="bg1"/>
                </a:solidFill>
                <a:latin typeface="Skoda Pro Office" panose="02000000000000000000" pitchFamily="2" charset="0"/>
              </a:rPr>
              <a:t>DAB</a:t>
            </a:r>
            <a:r>
              <a:rPr lang="cs-CZ" sz="4000" dirty="0" smtClean="0">
                <a:solidFill>
                  <a:schemeClr val="bg1"/>
                </a:solidFill>
                <a:latin typeface="Skoda Pro Office" panose="02000000000000000000" pitchFamily="2" charset="0"/>
              </a:rPr>
              <a:t> in </a:t>
            </a:r>
            <a:r>
              <a:rPr lang="cs-CZ" sz="4000" dirty="0" err="1" smtClean="0">
                <a:solidFill>
                  <a:schemeClr val="bg1"/>
                </a:solidFill>
                <a:latin typeface="Skoda Pro Office" panose="02000000000000000000" pitchFamily="2" charset="0"/>
              </a:rPr>
              <a:t>automotive</a:t>
            </a:r>
            <a:r>
              <a:rPr lang="cs-CZ" sz="4000" dirty="0" smtClean="0">
                <a:solidFill>
                  <a:schemeClr val="bg1"/>
                </a:solidFill>
                <a:latin typeface="Skoda Pro Office" panose="02000000000000000000" pitchFamily="2" charset="0"/>
              </a:rPr>
              <a:t/>
            </a:r>
            <a:br>
              <a:rPr lang="cs-CZ" sz="4000" dirty="0" smtClean="0">
                <a:solidFill>
                  <a:schemeClr val="bg1"/>
                </a:solidFill>
                <a:latin typeface="Skoda Pro Office" panose="02000000000000000000" pitchFamily="2" charset="0"/>
              </a:rPr>
            </a:br>
            <a:r>
              <a:rPr lang="cs-CZ" dirty="0" smtClean="0">
                <a:solidFill>
                  <a:schemeClr val="bg1"/>
                </a:solidFill>
                <a:latin typeface="Skoda Pro Office" panose="02000000000000000000" pitchFamily="2" charset="0"/>
              </a:rPr>
              <a:t>Michal Šimůnek</a:t>
            </a:r>
            <a:r>
              <a:rPr lang="cs-CZ" sz="4000" dirty="0" smtClean="0">
                <a:solidFill>
                  <a:schemeClr val="bg1"/>
                </a:solidFill>
                <a:latin typeface="Skoda Pro Office" panose="02000000000000000000" pitchFamily="2" charset="0"/>
              </a:rPr>
              <a:t>	</a:t>
            </a:r>
            <a:endParaRPr lang="cs-CZ" sz="4000" dirty="0">
              <a:solidFill>
                <a:schemeClr val="bg1"/>
              </a:solidFill>
              <a:latin typeface="Skoda Pro Offic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28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56721-BB38-4972-8ACD-5A2C9377E3B4}" type="slidenum">
              <a:rPr lang="cs-CZ" noProof="0" smtClean="0"/>
              <a:pPr/>
              <a:t>10</a:t>
            </a:fld>
            <a:endParaRPr lang="cs-CZ" noProof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1386260" y="1260351"/>
            <a:ext cx="8100000" cy="324000"/>
          </a:xfrm>
        </p:spPr>
        <p:txBody>
          <a:bodyPr/>
          <a:lstStyle/>
          <a:p>
            <a:pPr algn="ctr"/>
            <a:r>
              <a:rPr lang="cs-CZ" sz="2800" dirty="0" err="1" smtClean="0">
                <a:latin typeface="Skoda Pro Office" panose="02000000000000000000" pitchFamily="2" charset="0"/>
              </a:rPr>
              <a:t>DAB</a:t>
            </a:r>
            <a:r>
              <a:rPr lang="cs-CZ" sz="2800" dirty="0">
                <a:latin typeface="Skoda Pro Office" panose="02000000000000000000" pitchFamily="2" charset="0"/>
              </a:rPr>
              <a:t> </a:t>
            </a:r>
            <a:r>
              <a:rPr lang="cs-CZ" sz="2800" dirty="0" err="1" smtClean="0">
                <a:latin typeface="Skoda Pro Office" panose="02000000000000000000" pitchFamily="2" charset="0"/>
              </a:rPr>
              <a:t>growth</a:t>
            </a:r>
            <a:r>
              <a:rPr lang="cs-CZ" sz="2800" dirty="0">
                <a:latin typeface="Skoda Pro Office" panose="02000000000000000000" pitchFamily="2" charset="0"/>
              </a:rPr>
              <a:t> </a:t>
            </a:r>
            <a:r>
              <a:rPr lang="cs-CZ" sz="2800" dirty="0" smtClean="0">
                <a:latin typeface="Skoda Pro Office" panose="02000000000000000000" pitchFamily="2" charset="0"/>
              </a:rPr>
              <a:t>- </a:t>
            </a:r>
            <a:r>
              <a:rPr lang="cs-CZ" sz="2800" dirty="0" err="1" smtClean="0">
                <a:latin typeface="Skoda Pro Office" panose="02000000000000000000" pitchFamily="2" charset="0"/>
              </a:rPr>
              <a:t>Customers</a:t>
            </a:r>
            <a:r>
              <a:rPr lang="cs-CZ" sz="2800" dirty="0" smtClean="0">
                <a:latin typeface="Skoda Pro Office" panose="02000000000000000000" pitchFamily="2" charset="0"/>
              </a:rPr>
              <a:t>	</a:t>
            </a:r>
            <a:endParaRPr lang="cs-CZ" sz="2800" dirty="0">
              <a:latin typeface="Skoda Pro Office" panose="02000000000000000000" pitchFamily="2" charset="0"/>
            </a:endParaRPr>
          </a:p>
        </p:txBody>
      </p:sp>
      <p:sp>
        <p:nvSpPr>
          <p:cNvPr id="2" name="AutoShape 2" descr="Výsledek obrázku pro skoda s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2034332" y="2214690"/>
            <a:ext cx="6763390" cy="31624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Skoda Pro Office" panose="02000000000000000000" pitchFamily="2" charset="0"/>
              </a:rPr>
              <a:t>Feedback – </a:t>
            </a:r>
            <a:r>
              <a:rPr lang="cs-CZ" sz="2800" dirty="0" err="1" smtClean="0">
                <a:latin typeface="Skoda Pro Office" panose="02000000000000000000" pitchFamily="2" charset="0"/>
              </a:rPr>
              <a:t>cliniques</a:t>
            </a:r>
            <a:r>
              <a:rPr lang="cs-CZ" sz="2800" dirty="0" smtClean="0">
                <a:latin typeface="Skoda Pro Office" panose="02000000000000000000" pitchFamily="2" charset="0"/>
              </a:rPr>
              <a:t>, </a:t>
            </a:r>
            <a:r>
              <a:rPr lang="cs-CZ" sz="2800" dirty="0" err="1" smtClean="0">
                <a:latin typeface="Skoda Pro Office" panose="02000000000000000000" pitchFamily="2" charset="0"/>
              </a:rPr>
              <a:t>service</a:t>
            </a:r>
            <a:r>
              <a:rPr lang="cs-CZ" sz="2800" dirty="0" smtClean="0">
                <a:latin typeface="Skoda Pro Office" panose="02000000000000000000" pitchFamily="2" charset="0"/>
              </a:rPr>
              <a:t> </a:t>
            </a:r>
            <a:r>
              <a:rPr lang="cs-CZ" sz="2800" dirty="0" err="1" smtClean="0">
                <a:latin typeface="Skoda Pro Office" panose="02000000000000000000" pitchFamily="2" charset="0"/>
              </a:rPr>
              <a:t>centers</a:t>
            </a:r>
            <a:endParaRPr lang="cs-CZ" sz="2800" dirty="0" smtClean="0">
              <a:latin typeface="Skoda Pro Office" panose="020000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Skoda Pro Office" panose="02000000000000000000" pitchFamily="2" charset="0"/>
              </a:rPr>
              <a:t>European</a:t>
            </a:r>
            <a:r>
              <a:rPr lang="cs-CZ" sz="2800" dirty="0" smtClean="0">
                <a:latin typeface="Skoda Pro Office" panose="02000000000000000000" pitchFamily="2" charset="0"/>
              </a:rPr>
              <a:t> </a:t>
            </a:r>
            <a:r>
              <a:rPr lang="cs-CZ" sz="2800" dirty="0" err="1" smtClean="0">
                <a:latin typeface="Skoda Pro Office" panose="02000000000000000000" pitchFamily="2" charset="0"/>
              </a:rPr>
              <a:t>agencies</a:t>
            </a:r>
            <a:r>
              <a:rPr lang="cs-CZ" sz="2800" dirty="0" smtClean="0">
                <a:latin typeface="Skoda Pro Office" panose="02000000000000000000" pitchFamily="2" charset="0"/>
              </a:rPr>
              <a:t> </a:t>
            </a:r>
            <a:r>
              <a:rPr lang="cs-CZ" sz="2800" dirty="0" err="1" smtClean="0">
                <a:latin typeface="Skoda Pro Office" panose="02000000000000000000" pitchFamily="2" charset="0"/>
              </a:rPr>
              <a:t>reccommendations</a:t>
            </a:r>
            <a:endParaRPr lang="cs-CZ" sz="2800" dirty="0" smtClean="0">
              <a:latin typeface="Skoda Pro Office" panose="020000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Skoda Pro Office" panose="02000000000000000000" pitchFamily="2" charset="0"/>
              </a:rPr>
              <a:t>Complaints</a:t>
            </a:r>
            <a:r>
              <a:rPr lang="cs-CZ" sz="2800" dirty="0" smtClean="0">
                <a:latin typeface="Skoda Pro Office" panose="02000000000000000000" pitchFamily="2" charset="0"/>
              </a:rPr>
              <a:t/>
            </a:r>
            <a:br>
              <a:rPr lang="cs-CZ" sz="2800" dirty="0" smtClean="0">
                <a:latin typeface="Skoda Pro Office" panose="02000000000000000000" pitchFamily="2" charset="0"/>
              </a:rPr>
            </a:br>
            <a:r>
              <a:rPr lang="cs-CZ" sz="2800" dirty="0" smtClean="0">
                <a:latin typeface="Skoda Pro Office" panose="02000000000000000000" pitchFamily="2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latin typeface="Skoda Pro Offic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09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56721-BB38-4972-8ACD-5A2C9377E3B4}" type="slidenum">
              <a:rPr lang="cs-CZ" noProof="0" smtClean="0"/>
              <a:pPr/>
              <a:t>11</a:t>
            </a:fld>
            <a:endParaRPr lang="cs-CZ" noProof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1386260" y="1260351"/>
            <a:ext cx="8100000" cy="324000"/>
          </a:xfrm>
        </p:spPr>
        <p:txBody>
          <a:bodyPr/>
          <a:lstStyle/>
          <a:p>
            <a:pPr algn="ctr"/>
            <a:r>
              <a:rPr lang="cs-CZ" sz="2800" dirty="0" err="1" smtClean="0">
                <a:latin typeface="Skoda Pro Office" panose="02000000000000000000" pitchFamily="2" charset="0"/>
              </a:rPr>
              <a:t>DAB</a:t>
            </a:r>
            <a:r>
              <a:rPr lang="cs-CZ" sz="2800" dirty="0">
                <a:latin typeface="Skoda Pro Office" panose="02000000000000000000" pitchFamily="2" charset="0"/>
              </a:rPr>
              <a:t> </a:t>
            </a:r>
            <a:r>
              <a:rPr lang="cs-CZ" sz="2800" dirty="0" err="1" smtClean="0">
                <a:latin typeface="Skoda Pro Office" panose="02000000000000000000" pitchFamily="2" charset="0"/>
              </a:rPr>
              <a:t>current</a:t>
            </a:r>
            <a:r>
              <a:rPr lang="cs-CZ" sz="2800" dirty="0" smtClean="0">
                <a:latin typeface="Skoda Pro Office" panose="02000000000000000000" pitchFamily="2" charset="0"/>
              </a:rPr>
              <a:t> </a:t>
            </a:r>
            <a:r>
              <a:rPr lang="cs-CZ" sz="2800" dirty="0" err="1" smtClean="0">
                <a:latin typeface="Skoda Pro Office" panose="02000000000000000000" pitchFamily="2" charset="0"/>
              </a:rPr>
              <a:t>funtions</a:t>
            </a:r>
            <a:r>
              <a:rPr lang="cs-CZ" sz="2800" dirty="0" smtClean="0">
                <a:latin typeface="Skoda Pro Office" panose="02000000000000000000" pitchFamily="2" charset="0"/>
              </a:rPr>
              <a:t>	</a:t>
            </a:r>
            <a:endParaRPr lang="cs-CZ" sz="2800" dirty="0">
              <a:latin typeface="Skoda Pro Office" panose="02000000000000000000" pitchFamily="2" charset="0"/>
            </a:endParaRPr>
          </a:p>
        </p:txBody>
      </p:sp>
      <p:sp>
        <p:nvSpPr>
          <p:cNvPr id="2" name="AutoShape 2" descr="Výsledek obrázku pro skoda s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Picture 2" descr="C:\Users\DZCMS9Q\Documents\Dokumenty\Prezentace_High_STD_Entry\High1_22_14\SCREENSHOT_TunerDabMain_TIME_2011_01_16_05_55_50_GEOCOORD_LAT_49.423_LONG_11.686_771276_Nr_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13" y="2412479"/>
            <a:ext cx="4104455" cy="246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ZCMS9Q\Documents\Dokumenty\Prezentace_High_STD_Entry\High2_11_15\SCREENSHOT_TunerDabMain_TIME_2011_01_16_05_35_54_GEOCOORD_LAT_0.0_LONG_0.0_5992587_Nr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053" y="1908423"/>
            <a:ext cx="3888432" cy="233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57" y="4526912"/>
            <a:ext cx="3864396" cy="2318638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5562724" y="4906558"/>
            <a:ext cx="3797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err="1" smtClean="0">
                <a:latin typeface="Skoda Pro Office" panose="02000000000000000000" pitchFamily="2" charset="0"/>
              </a:rPr>
              <a:t>Slideshow</a:t>
            </a:r>
            <a:endParaRPr lang="cs-CZ" sz="2000" dirty="0" smtClean="0">
              <a:latin typeface="Skoda Pro Office" panose="020000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err="1" smtClean="0">
                <a:latin typeface="Skoda Pro Office" panose="02000000000000000000" pitchFamily="2" charset="0"/>
              </a:rPr>
              <a:t>DLS</a:t>
            </a:r>
            <a:r>
              <a:rPr lang="cs-CZ" sz="2000" dirty="0" smtClean="0">
                <a:latin typeface="Skoda Pro Office" panose="02000000000000000000" pitchFamily="2" charset="0"/>
              </a:rPr>
              <a:t>/</a:t>
            </a:r>
            <a:r>
              <a:rPr lang="cs-CZ" sz="2000" dirty="0" err="1" smtClean="0">
                <a:latin typeface="Skoda Pro Office" panose="02000000000000000000" pitchFamily="2" charset="0"/>
              </a:rPr>
              <a:t>DLS</a:t>
            </a:r>
            <a:r>
              <a:rPr lang="cs-CZ" sz="2000" dirty="0" smtClean="0">
                <a:latin typeface="Skoda Pro Office" panose="02000000000000000000" pitchFamily="2" charset="0"/>
              </a:rPr>
              <a:t>+</a:t>
            </a:r>
            <a:endParaRPr lang="cs-CZ" sz="2000" dirty="0" smtClean="0">
              <a:latin typeface="Skoda Pro Office" panose="020000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Skoda Pro Office" panose="02000000000000000000" pitchFamily="2" charset="0"/>
              </a:rPr>
              <a:t>Station list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err="1" smtClean="0">
                <a:latin typeface="Skoda Pro Office" panose="02000000000000000000" pitchFamily="2" charset="0"/>
              </a:rPr>
              <a:t>All</a:t>
            </a:r>
            <a:r>
              <a:rPr lang="cs-CZ" sz="2000" dirty="0" smtClean="0">
                <a:latin typeface="Skoda Pro Office" panose="02000000000000000000" pitchFamily="2" charset="0"/>
              </a:rPr>
              <a:t> </a:t>
            </a:r>
            <a:r>
              <a:rPr lang="cs-CZ" sz="2000" dirty="0" err="1" smtClean="0">
                <a:latin typeface="Skoda Pro Office" panose="02000000000000000000" pitchFamily="2" charset="0"/>
              </a:rPr>
              <a:t>announcements</a:t>
            </a:r>
            <a:endParaRPr lang="cs-CZ" sz="2000" dirty="0" smtClean="0">
              <a:latin typeface="Skoda Pro Office" panose="02000000000000000000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778" y="2628504"/>
            <a:ext cx="3212052" cy="193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738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56721-BB38-4972-8ACD-5A2C9377E3B4}" type="slidenum">
              <a:rPr lang="cs-CZ" noProof="0" smtClean="0"/>
              <a:pPr/>
              <a:t>12</a:t>
            </a:fld>
            <a:endParaRPr lang="cs-CZ" noProof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1495172" y="1260351"/>
            <a:ext cx="8100000" cy="324000"/>
          </a:xfrm>
        </p:spPr>
        <p:txBody>
          <a:bodyPr/>
          <a:lstStyle/>
          <a:p>
            <a:pPr algn="ctr"/>
            <a:r>
              <a:rPr lang="cs-CZ" sz="2800" dirty="0" err="1" smtClean="0">
                <a:latin typeface="Skoda Pro Office" panose="02000000000000000000" pitchFamily="2" charset="0"/>
              </a:rPr>
              <a:t>Future</a:t>
            </a:r>
            <a:r>
              <a:rPr lang="cs-CZ" sz="2800" dirty="0" smtClean="0">
                <a:latin typeface="Skoda Pro Office" panose="02000000000000000000" pitchFamily="2" charset="0"/>
              </a:rPr>
              <a:t> </a:t>
            </a:r>
            <a:r>
              <a:rPr lang="cs-CZ" sz="2800" dirty="0" err="1" smtClean="0">
                <a:latin typeface="Skoda Pro Office" panose="02000000000000000000" pitchFamily="2" charset="0"/>
              </a:rPr>
              <a:t>of</a:t>
            </a:r>
            <a:r>
              <a:rPr lang="cs-CZ" sz="2800" dirty="0" smtClean="0">
                <a:latin typeface="Skoda Pro Office" panose="02000000000000000000" pitchFamily="2" charset="0"/>
              </a:rPr>
              <a:t> </a:t>
            </a:r>
            <a:r>
              <a:rPr lang="cs-CZ" sz="2800" dirty="0" err="1" smtClean="0">
                <a:latin typeface="Skoda Pro Office" panose="02000000000000000000" pitchFamily="2" charset="0"/>
              </a:rPr>
              <a:t>DAB</a:t>
            </a:r>
            <a:r>
              <a:rPr lang="cs-CZ" sz="2800" dirty="0" smtClean="0">
                <a:latin typeface="Skoda Pro Office" panose="02000000000000000000" pitchFamily="2" charset="0"/>
              </a:rPr>
              <a:t> in </a:t>
            </a:r>
            <a:r>
              <a:rPr lang="cs-CZ" sz="2800" dirty="0" err="1" smtClean="0">
                <a:latin typeface="Skoda Pro Office" panose="02000000000000000000" pitchFamily="2" charset="0"/>
              </a:rPr>
              <a:t>cars</a:t>
            </a:r>
            <a:r>
              <a:rPr lang="cs-CZ" sz="2800" dirty="0" smtClean="0">
                <a:latin typeface="Skoda Pro Office" panose="02000000000000000000" pitchFamily="2" charset="0"/>
              </a:rPr>
              <a:t>	</a:t>
            </a:r>
            <a:endParaRPr lang="cs-CZ" sz="2800" dirty="0">
              <a:latin typeface="Skoda Pro Office" panose="02000000000000000000" pitchFamily="2" charset="0"/>
            </a:endParaRPr>
          </a:p>
        </p:txBody>
      </p:sp>
      <p:sp>
        <p:nvSpPr>
          <p:cNvPr id="2" name="AutoShape 2" descr="Výsledek obrázku pro skoda s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242244" y="2187591"/>
            <a:ext cx="8531503" cy="3808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Skoda Pro Office" panose="02000000000000000000" pitchFamily="2" charset="0"/>
              </a:rPr>
              <a:t>Hybrid online </a:t>
            </a:r>
            <a:r>
              <a:rPr lang="cs-CZ" sz="2800" dirty="0" err="1" smtClean="0">
                <a:latin typeface="Skoda Pro Office" panose="02000000000000000000" pitchFamily="2" charset="0"/>
              </a:rPr>
              <a:t>radio</a:t>
            </a:r>
            <a:r>
              <a:rPr lang="cs-CZ" sz="2800" dirty="0" smtClean="0">
                <a:latin typeface="Skoda Pro Office" panose="02000000000000000000" pitchFamily="2" charset="0"/>
              </a:rPr>
              <a:t> – </a:t>
            </a:r>
            <a:r>
              <a:rPr lang="cs-CZ" sz="2800" dirty="0" err="1" smtClean="0">
                <a:latin typeface="Skoda Pro Office" panose="02000000000000000000" pitchFamily="2" charset="0"/>
              </a:rPr>
              <a:t>already</a:t>
            </a:r>
            <a:r>
              <a:rPr lang="cs-CZ" sz="2800" dirty="0" smtClean="0">
                <a:latin typeface="Skoda Pro Office" panose="02000000000000000000" pitchFamily="2" charset="0"/>
              </a:rPr>
              <a:t> </a:t>
            </a:r>
            <a:r>
              <a:rPr lang="cs-CZ" sz="2800" dirty="0" err="1" smtClean="0">
                <a:latin typeface="Skoda Pro Office" panose="02000000000000000000" pitchFamily="2" charset="0"/>
              </a:rPr>
              <a:t>started</a:t>
            </a:r>
            <a:r>
              <a:rPr lang="cs-CZ" sz="2800" dirty="0" smtClean="0">
                <a:latin typeface="Skoda Pro Office" panose="02000000000000000000" pitchFamily="2" charset="0"/>
              </a:rPr>
              <a:t> </a:t>
            </a:r>
            <a:r>
              <a:rPr lang="cs-CZ" sz="2800" dirty="0" err="1" smtClean="0">
                <a:latin typeface="Skoda Pro Office" panose="02000000000000000000" pitchFamily="2" charset="0"/>
              </a:rPr>
              <a:t>development</a:t>
            </a:r>
            <a:endParaRPr lang="cs-CZ" sz="2800" dirty="0" smtClean="0">
              <a:latin typeface="Skoda Pro Office" panose="020000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Skoda Pro Office" panose="02000000000000000000" pitchFamily="2" charset="0"/>
              </a:rPr>
              <a:t>Unified</a:t>
            </a:r>
            <a:r>
              <a:rPr lang="cs-CZ" sz="2800" dirty="0" smtClean="0">
                <a:latin typeface="Skoda Pro Office" panose="02000000000000000000" pitchFamily="2" charset="0"/>
              </a:rPr>
              <a:t> </a:t>
            </a:r>
            <a:r>
              <a:rPr lang="cs-CZ" sz="2800" dirty="0" err="1" smtClean="0">
                <a:latin typeface="Skoda Pro Office" panose="02000000000000000000" pitchFamily="2" charset="0"/>
              </a:rPr>
              <a:t>approach</a:t>
            </a:r>
            <a:r>
              <a:rPr lang="cs-CZ" sz="2800" dirty="0" smtClean="0">
                <a:latin typeface="Skoda Pro Office" panose="02000000000000000000" pitchFamily="2" charset="0"/>
              </a:rPr>
              <a:t> (list, </a:t>
            </a:r>
            <a:r>
              <a:rPr lang="cs-CZ" sz="2800" dirty="0" err="1" smtClean="0">
                <a:latin typeface="Skoda Pro Office" panose="02000000000000000000" pitchFamily="2" charset="0"/>
              </a:rPr>
              <a:t>presets</a:t>
            </a:r>
            <a:r>
              <a:rPr lang="cs-CZ" sz="2800" dirty="0" smtClean="0">
                <a:latin typeface="Skoda Pro Office" panose="02000000000000000000" pitchFamily="2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Skoda Pro Office" panose="02000000000000000000" pitchFamily="2" charset="0"/>
              </a:rPr>
              <a:t>Supporting</a:t>
            </a:r>
            <a:r>
              <a:rPr lang="cs-CZ" sz="2800" dirty="0" smtClean="0">
                <a:latin typeface="Skoda Pro Office" panose="02000000000000000000" pitchFamily="2" charset="0"/>
              </a:rPr>
              <a:t> </a:t>
            </a:r>
            <a:r>
              <a:rPr lang="cs-CZ" sz="2800" dirty="0" err="1" smtClean="0">
                <a:latin typeface="Skoda Pro Office" panose="02000000000000000000" pitchFamily="2" charset="0"/>
              </a:rPr>
              <a:t>roll-out</a:t>
            </a:r>
            <a:endParaRPr lang="cs-CZ" sz="2800" dirty="0" smtClean="0">
              <a:latin typeface="Skoda Pro Office" panose="020000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Skoda Pro Office" panose="02000000000000000000" pitchFamily="2" charset="0"/>
              </a:rPr>
              <a:t>Spreading</a:t>
            </a:r>
            <a:r>
              <a:rPr lang="cs-CZ" sz="2800" dirty="0" smtClean="0">
                <a:latin typeface="Skoda Pro Office" panose="02000000000000000000" pitchFamily="2" charset="0"/>
              </a:rPr>
              <a:t> </a:t>
            </a:r>
            <a:r>
              <a:rPr lang="cs-CZ" sz="2800" dirty="0" err="1" smtClean="0">
                <a:latin typeface="Skoda Pro Office" panose="02000000000000000000" pitchFamily="2" charset="0"/>
              </a:rPr>
              <a:t>information</a:t>
            </a:r>
            <a:endParaRPr lang="cs-CZ" sz="2800" dirty="0" smtClean="0">
              <a:latin typeface="Skoda Pro Office" panose="020000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800" dirty="0" smtClean="0">
              <a:latin typeface="Skoda Pro Office" panose="020000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latin typeface="Skoda Pro Offic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66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56721-BB38-4972-8ACD-5A2C9377E3B4}" type="slidenum">
              <a:rPr lang="cs-CZ" noProof="0" smtClean="0"/>
              <a:pPr/>
              <a:t>13</a:t>
            </a:fld>
            <a:endParaRPr lang="cs-CZ" noProof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7" r="2632"/>
          <a:stretch/>
        </p:blipFill>
        <p:spPr bwMode="auto">
          <a:xfrm>
            <a:off x="-125908" y="0"/>
            <a:ext cx="10922293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46500" y="6300911"/>
            <a:ext cx="3744416" cy="864096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sz="4000" dirty="0" smtClean="0">
                <a:solidFill>
                  <a:schemeClr val="bg1"/>
                </a:solidFill>
                <a:latin typeface="Skoda Pro Office" panose="02000000000000000000" pitchFamily="2" charset="0"/>
              </a:rPr>
              <a:t/>
            </a:r>
            <a:br>
              <a:rPr lang="cs-CZ" sz="4000" dirty="0" smtClean="0">
                <a:solidFill>
                  <a:schemeClr val="bg1"/>
                </a:solidFill>
                <a:latin typeface="Skoda Pro Office" panose="02000000000000000000" pitchFamily="2" charset="0"/>
              </a:rPr>
            </a:br>
            <a:r>
              <a:rPr lang="cs-CZ" sz="4000" dirty="0" smtClean="0">
                <a:solidFill>
                  <a:schemeClr val="bg1"/>
                </a:solidFill>
                <a:latin typeface="Skoda Pro Office" panose="02000000000000000000" pitchFamily="2" charset="0"/>
              </a:rPr>
              <a:t>  </a:t>
            </a:r>
            <a:r>
              <a:rPr lang="cs-CZ" sz="4000" dirty="0" err="1" smtClean="0">
                <a:solidFill>
                  <a:schemeClr val="bg1"/>
                </a:solidFill>
                <a:latin typeface="Skoda Pro Office" panose="02000000000000000000" pitchFamily="2" charset="0"/>
              </a:rPr>
              <a:t>Thank</a:t>
            </a:r>
            <a:r>
              <a:rPr lang="cs-CZ" sz="4000" dirty="0" smtClean="0">
                <a:solidFill>
                  <a:schemeClr val="bg1"/>
                </a:solidFill>
                <a:latin typeface="Skoda Pro Office" panose="02000000000000000000" pitchFamily="2" charset="0"/>
              </a:rPr>
              <a:t> </a:t>
            </a:r>
            <a:r>
              <a:rPr lang="cs-CZ" sz="4000" dirty="0" err="1" smtClean="0">
                <a:solidFill>
                  <a:schemeClr val="bg1"/>
                </a:solidFill>
                <a:latin typeface="Skoda Pro Office" panose="02000000000000000000" pitchFamily="2" charset="0"/>
              </a:rPr>
              <a:t>you</a:t>
            </a:r>
            <a:r>
              <a:rPr lang="cs-CZ" sz="4000" dirty="0" smtClean="0">
                <a:solidFill>
                  <a:schemeClr val="bg1"/>
                </a:solidFill>
                <a:latin typeface="Skoda Pro Office" panose="02000000000000000000" pitchFamily="2" charset="0"/>
              </a:rPr>
              <a:t>	</a:t>
            </a:r>
            <a:endParaRPr lang="cs-CZ" sz="4000" dirty="0">
              <a:solidFill>
                <a:schemeClr val="bg1"/>
              </a:solidFill>
              <a:latin typeface="Skoda Pro Offic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3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56721-BB38-4972-8ACD-5A2C9377E3B4}" type="slidenum">
              <a:rPr lang="cs-CZ" noProof="0" smtClean="0"/>
              <a:pPr/>
              <a:t>2</a:t>
            </a:fld>
            <a:endParaRPr lang="cs-CZ" noProof="0"/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3542955"/>
              </p:ext>
            </p:extLst>
          </p:nvPr>
        </p:nvGraphicFramePr>
        <p:xfrm>
          <a:off x="738188" y="2052439"/>
          <a:ext cx="90010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1170236" y="1260351"/>
            <a:ext cx="8100000" cy="324000"/>
          </a:xfrm>
        </p:spPr>
        <p:txBody>
          <a:bodyPr/>
          <a:lstStyle/>
          <a:p>
            <a:pPr algn="ctr"/>
            <a:r>
              <a:rPr lang="cs-CZ" sz="2800" dirty="0">
                <a:latin typeface="Skoda Pro Office" panose="02000000000000000000" pitchFamily="2" charset="0"/>
              </a:rPr>
              <a:t>Skoda c</a:t>
            </a:r>
            <a:r>
              <a:rPr lang="en-US" sz="2800" dirty="0" err="1">
                <a:latin typeface="Skoda Pro Office" panose="02000000000000000000" pitchFamily="2" charset="0"/>
              </a:rPr>
              <a:t>ars</a:t>
            </a:r>
            <a:r>
              <a:rPr lang="en-US" sz="2800" dirty="0">
                <a:latin typeface="Skoda Pro Office" panose="02000000000000000000" pitchFamily="2" charset="0"/>
              </a:rPr>
              <a:t> produced with DAB</a:t>
            </a:r>
            <a:r>
              <a:rPr lang="cs-CZ" sz="2800" dirty="0">
                <a:latin typeface="Skoda Pro Office" panose="02000000000000000000" pitchFamily="2" charset="0"/>
              </a:rPr>
              <a:t> (</a:t>
            </a:r>
            <a:r>
              <a:rPr lang="cs-CZ" sz="2800" dirty="0" err="1">
                <a:latin typeface="Skoda Pro Office" panose="02000000000000000000" pitchFamily="2" charset="0"/>
              </a:rPr>
              <a:t>worldwide</a:t>
            </a:r>
            <a:r>
              <a:rPr lang="cs-CZ" sz="2800" dirty="0">
                <a:latin typeface="Skoda Pro Office" panose="02000000000000000000" pitchFamily="2" charset="0"/>
              </a:rPr>
              <a:t>)</a:t>
            </a:r>
            <a:r>
              <a:rPr lang="en-US" sz="2800" dirty="0">
                <a:latin typeface="Skoda Pro Office" panose="02000000000000000000" pitchFamily="2" charset="0"/>
              </a:rPr>
              <a:t/>
            </a:r>
            <a:br>
              <a:rPr lang="en-US" sz="2800" dirty="0">
                <a:latin typeface="Skoda Pro Office" panose="02000000000000000000" pitchFamily="2" charset="0"/>
              </a:rPr>
            </a:br>
            <a:r>
              <a:rPr lang="cs-CZ" sz="2800" dirty="0" smtClean="0">
                <a:latin typeface="Skoda Pro Office" panose="02000000000000000000" pitchFamily="2" charset="0"/>
              </a:rPr>
              <a:t>	</a:t>
            </a:r>
            <a:endParaRPr lang="cs-CZ" sz="2800" dirty="0">
              <a:latin typeface="Skoda Pro Offic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66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56721-BB38-4972-8ACD-5A2C9377E3B4}" type="slidenum">
              <a:rPr lang="cs-CZ" noProof="0" smtClean="0"/>
              <a:pPr/>
              <a:t>3</a:t>
            </a:fld>
            <a:endParaRPr lang="cs-CZ" noProof="0"/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5173047"/>
              </p:ext>
            </p:extLst>
          </p:nvPr>
        </p:nvGraphicFramePr>
        <p:xfrm>
          <a:off x="738188" y="1476375"/>
          <a:ext cx="90010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1852242"/>
              </p:ext>
            </p:extLst>
          </p:nvPr>
        </p:nvGraphicFramePr>
        <p:xfrm>
          <a:off x="954212" y="2124447"/>
          <a:ext cx="820891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82204" y="1044327"/>
            <a:ext cx="8856984" cy="648072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cs-CZ" sz="2800" dirty="0" err="1">
                <a:latin typeface="Skoda Pro Office" panose="02000000000000000000" pitchFamily="2" charset="0"/>
              </a:rPr>
              <a:t>Percentage</a:t>
            </a:r>
            <a:r>
              <a:rPr lang="cs-CZ" sz="2800" dirty="0">
                <a:latin typeface="Skoda Pro Office" panose="02000000000000000000" pitchFamily="2" charset="0"/>
              </a:rPr>
              <a:t> </a:t>
            </a:r>
            <a:r>
              <a:rPr lang="cs-CZ" sz="2800" dirty="0" err="1">
                <a:latin typeface="Skoda Pro Office" panose="02000000000000000000" pitchFamily="2" charset="0"/>
              </a:rPr>
              <a:t>of</a:t>
            </a:r>
            <a:r>
              <a:rPr lang="cs-CZ" sz="2800" dirty="0">
                <a:latin typeface="Skoda Pro Office" panose="02000000000000000000" pitchFamily="2" charset="0"/>
              </a:rPr>
              <a:t> Skoda c</a:t>
            </a:r>
            <a:r>
              <a:rPr lang="en-US" sz="2800" dirty="0" err="1">
                <a:latin typeface="Skoda Pro Office" panose="02000000000000000000" pitchFamily="2" charset="0"/>
              </a:rPr>
              <a:t>ars</a:t>
            </a:r>
            <a:r>
              <a:rPr lang="en-US" sz="2800" dirty="0">
                <a:latin typeface="Skoda Pro Office" panose="02000000000000000000" pitchFamily="2" charset="0"/>
              </a:rPr>
              <a:t> produced </a:t>
            </a:r>
            <a:r>
              <a:rPr lang="cs-CZ" sz="2800" dirty="0" smtClean="0">
                <a:latin typeface="Skoda Pro Office" panose="02000000000000000000" pitchFamily="2" charset="0"/>
              </a:rPr>
              <a:t/>
            </a:r>
            <a:br>
              <a:rPr lang="cs-CZ" sz="2800" dirty="0" smtClean="0">
                <a:latin typeface="Skoda Pro Office" panose="02000000000000000000" pitchFamily="2" charset="0"/>
              </a:rPr>
            </a:br>
            <a:r>
              <a:rPr lang="en-US" sz="2800" dirty="0" smtClean="0">
                <a:latin typeface="Skoda Pro Office" panose="02000000000000000000" pitchFamily="2" charset="0"/>
              </a:rPr>
              <a:t>with </a:t>
            </a:r>
            <a:r>
              <a:rPr lang="en-US" sz="2800" dirty="0">
                <a:latin typeface="Skoda Pro Office" panose="02000000000000000000" pitchFamily="2" charset="0"/>
              </a:rPr>
              <a:t>DAB</a:t>
            </a:r>
            <a:r>
              <a:rPr lang="cs-CZ" sz="2800" dirty="0">
                <a:latin typeface="Skoda Pro Office" panose="02000000000000000000" pitchFamily="2" charset="0"/>
              </a:rPr>
              <a:t> in 2016</a:t>
            </a:r>
            <a:br>
              <a:rPr lang="cs-CZ" sz="2800" dirty="0">
                <a:latin typeface="Skoda Pro Office" panose="02000000000000000000" pitchFamily="2" charset="0"/>
              </a:rPr>
            </a:br>
            <a:r>
              <a:rPr lang="cs-CZ" sz="2800" dirty="0" smtClean="0">
                <a:latin typeface="Skoda Pro Office" panose="02000000000000000000" pitchFamily="2" charset="0"/>
              </a:rPr>
              <a:t>	</a:t>
            </a:r>
            <a:endParaRPr lang="cs-CZ" sz="2800" dirty="0">
              <a:latin typeface="Skoda Pro Offic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9188" y="1260351"/>
            <a:ext cx="8100000" cy="324000"/>
          </a:xfrm>
        </p:spPr>
        <p:txBody>
          <a:bodyPr/>
          <a:lstStyle/>
          <a:p>
            <a:pPr algn="ctr"/>
            <a:r>
              <a:rPr lang="cs-CZ" sz="2800" dirty="0" err="1" smtClean="0">
                <a:latin typeface="Skoda Pro Office" panose="02000000000000000000" pitchFamily="2" charset="0"/>
              </a:rPr>
              <a:t>DAB</a:t>
            </a:r>
            <a:r>
              <a:rPr lang="cs-CZ" sz="2800" dirty="0" smtClean="0">
                <a:latin typeface="Skoda Pro Office" panose="02000000000000000000" pitchFamily="2" charset="0"/>
              </a:rPr>
              <a:t> tuner as standard in Skoda	</a:t>
            </a:r>
            <a:endParaRPr lang="cs-CZ" sz="2800" dirty="0">
              <a:latin typeface="Skoda Pro Office" panose="02000000000000000000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56721-BB38-4972-8ACD-5A2C9377E3B4}" type="slidenum">
              <a:rPr lang="cs-CZ" noProof="0" smtClean="0"/>
              <a:pPr/>
              <a:t>4</a:t>
            </a:fld>
            <a:endParaRPr lang="cs-CZ" noProof="0"/>
          </a:p>
        </p:txBody>
      </p:sp>
      <p:sp>
        <p:nvSpPr>
          <p:cNvPr id="5" name="AutoShape 2" descr="Výsledek obrázku pro škoda citi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Výsledek obrázku pro škoda citi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769" y="2182783"/>
            <a:ext cx="1135882" cy="714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081" y="1938518"/>
            <a:ext cx="1512168" cy="113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249" y="2056288"/>
            <a:ext cx="1934864" cy="96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409" y="1836415"/>
            <a:ext cx="1768785" cy="133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811047" y="2332255"/>
            <a:ext cx="11512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latin typeface="Skoda Pro Office" panose="02000000000000000000" pitchFamily="2" charset="0"/>
              </a:rPr>
              <a:t>Norway</a:t>
            </a:r>
            <a:endParaRPr lang="cs-CZ" b="1" dirty="0">
              <a:latin typeface="Skoda Pro Office" panose="02000000000000000000" pitchFamily="2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826098" y="3600662"/>
            <a:ext cx="219002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Skoda Pro Office" panose="02000000000000000000" pitchFamily="2" charset="0"/>
              </a:rPr>
              <a:t>UK, </a:t>
            </a:r>
            <a:r>
              <a:rPr lang="cs-CZ" b="1" dirty="0" err="1" smtClean="0">
                <a:latin typeface="Skoda Pro Office" panose="02000000000000000000" pitchFamily="2" charset="0"/>
              </a:rPr>
              <a:t>Switzerland</a:t>
            </a:r>
            <a:endParaRPr lang="cs-CZ" b="1" dirty="0">
              <a:latin typeface="Skoda Pro Office" panose="02000000000000000000" pitchFamily="2" charset="0"/>
            </a:endParaRP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88" y="3280424"/>
            <a:ext cx="1934864" cy="96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195" y="3060551"/>
            <a:ext cx="1768785" cy="133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241" y="2045022"/>
            <a:ext cx="1606960" cy="100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828" y="3218435"/>
            <a:ext cx="1606960" cy="100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2" descr="Výsledek obrázku pro škoda yet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4" name="TextovéPole 23"/>
          <p:cNvSpPr txBox="1"/>
          <p:nvPr/>
        </p:nvSpPr>
        <p:spPr>
          <a:xfrm>
            <a:off x="810196" y="4733285"/>
            <a:ext cx="129554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latin typeface="Skoda Pro Office" panose="02000000000000000000" pitchFamily="2" charset="0"/>
              </a:rPr>
              <a:t>Germany</a:t>
            </a:r>
            <a:endParaRPr lang="cs-CZ" b="1" dirty="0">
              <a:latin typeface="Skoda Pro Office" panose="02000000000000000000" pitchFamily="2" charset="0"/>
            </a:endParaRPr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614" y="4552717"/>
            <a:ext cx="1508614" cy="75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108" y="4428703"/>
            <a:ext cx="1333171" cy="100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102" y="4552717"/>
            <a:ext cx="1218798" cy="759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ovéPole 27"/>
          <p:cNvSpPr txBox="1"/>
          <p:nvPr/>
        </p:nvSpPr>
        <p:spPr>
          <a:xfrm>
            <a:off x="6797484" y="4724769"/>
            <a:ext cx="286969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latin typeface="Skoda Pro Office" panose="02000000000000000000" pitchFamily="2" charset="0"/>
              </a:rPr>
              <a:t>better</a:t>
            </a:r>
            <a:r>
              <a:rPr lang="cs-CZ" dirty="0" smtClean="0">
                <a:latin typeface="Skoda Pro Office" panose="02000000000000000000" pitchFamily="2" charset="0"/>
              </a:rPr>
              <a:t> </a:t>
            </a:r>
            <a:r>
              <a:rPr lang="cs-CZ" dirty="0" err="1" smtClean="0">
                <a:latin typeface="Skoda Pro Office" panose="02000000000000000000" pitchFamily="2" charset="0"/>
              </a:rPr>
              <a:t>equipment</a:t>
            </a:r>
            <a:r>
              <a:rPr lang="cs-CZ" dirty="0" smtClean="0">
                <a:latin typeface="Skoda Pro Office" panose="02000000000000000000" pitchFamily="2" charset="0"/>
              </a:rPr>
              <a:t> </a:t>
            </a:r>
            <a:r>
              <a:rPr lang="cs-CZ" dirty="0" err="1" smtClean="0">
                <a:latin typeface="Skoda Pro Office" panose="02000000000000000000" pitchFamily="2" charset="0"/>
              </a:rPr>
              <a:t>only</a:t>
            </a:r>
            <a:endParaRPr lang="cs-CZ" dirty="0">
              <a:latin typeface="Skoda Pro Office" panose="02000000000000000000" pitchFamily="2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810196" y="5957421"/>
            <a:ext cx="207781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Skoda Pro Office" panose="02000000000000000000" pitchFamily="2" charset="0"/>
              </a:rPr>
              <a:t>Czech Republic</a:t>
            </a:r>
            <a:endParaRPr lang="cs-CZ" b="1" dirty="0">
              <a:latin typeface="Skoda Pro Office" panose="02000000000000000000" pitchFamily="2" charset="0"/>
            </a:endParaRP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67" y="5727357"/>
            <a:ext cx="694941" cy="87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51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56721-BB38-4972-8ACD-5A2C9377E3B4}" type="slidenum">
              <a:rPr lang="cs-CZ" noProof="0" smtClean="0"/>
              <a:pPr/>
              <a:t>5</a:t>
            </a:fld>
            <a:endParaRPr lang="cs-CZ" noProof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1170236" y="1260351"/>
            <a:ext cx="8100000" cy="324000"/>
          </a:xfrm>
        </p:spPr>
        <p:txBody>
          <a:bodyPr/>
          <a:lstStyle/>
          <a:p>
            <a:pPr algn="ctr"/>
            <a:r>
              <a:rPr lang="cs-CZ" sz="2800" dirty="0" err="1" smtClean="0">
                <a:latin typeface="Skoda Pro Office" panose="02000000000000000000" pitchFamily="2" charset="0"/>
              </a:rPr>
              <a:t>Conclusions</a:t>
            </a:r>
            <a:r>
              <a:rPr lang="cs-CZ" sz="2800" dirty="0" smtClean="0">
                <a:latin typeface="Skoda Pro Office" panose="02000000000000000000" pitchFamily="2" charset="0"/>
              </a:rPr>
              <a:t>	</a:t>
            </a:r>
            <a:endParaRPr lang="cs-CZ" sz="2800" dirty="0">
              <a:latin typeface="Skoda Pro Office" panose="02000000000000000000" pitchFamily="2" charset="0"/>
            </a:endParaRPr>
          </a:p>
        </p:txBody>
      </p:sp>
      <p:sp>
        <p:nvSpPr>
          <p:cNvPr id="2" name="AutoShape 2" descr="Výsledek obrázku pro skoda s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1746300" y="2628503"/>
            <a:ext cx="790953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Skoda Pro Office" panose="02000000000000000000" pitchFamily="2" charset="0"/>
              </a:rPr>
              <a:t>People</a:t>
            </a:r>
            <a:r>
              <a:rPr lang="cs-CZ" sz="2800" dirty="0" smtClean="0">
                <a:latin typeface="Skoda Pro Office" panose="02000000000000000000" pitchFamily="2" charset="0"/>
              </a:rPr>
              <a:t> are </a:t>
            </a:r>
            <a:r>
              <a:rPr lang="cs-CZ" sz="2800" dirty="0" err="1" smtClean="0">
                <a:latin typeface="Skoda Pro Office" panose="02000000000000000000" pitchFamily="2" charset="0"/>
              </a:rPr>
              <a:t>paying</a:t>
            </a:r>
            <a:r>
              <a:rPr lang="cs-CZ" sz="2800" dirty="0" smtClean="0">
                <a:latin typeface="Skoda Pro Office" panose="02000000000000000000" pitchFamily="2" charset="0"/>
              </a:rPr>
              <a:t> for </a:t>
            </a:r>
            <a:r>
              <a:rPr lang="cs-CZ" sz="2800" dirty="0" err="1" smtClean="0">
                <a:latin typeface="Skoda Pro Office" panose="02000000000000000000" pitchFamily="2" charset="0"/>
              </a:rPr>
              <a:t>DAB</a:t>
            </a:r>
            <a:r>
              <a:rPr lang="cs-CZ" sz="2800" dirty="0" smtClean="0">
                <a:latin typeface="Skoda Pro Office" panose="02000000000000000000" pitchFamily="2" charset="0"/>
              </a:rPr>
              <a:t> </a:t>
            </a:r>
            <a:r>
              <a:rPr lang="cs-CZ" sz="2800" dirty="0" err="1" smtClean="0">
                <a:latin typeface="Skoda Pro Office" panose="02000000000000000000" pitchFamily="2" charset="0"/>
              </a:rPr>
              <a:t>option</a:t>
            </a:r>
            <a:endParaRPr lang="cs-CZ" sz="2800" dirty="0" smtClean="0">
              <a:latin typeface="Skoda Pro Office" panose="020000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Skoda Pro Office" panose="02000000000000000000" pitchFamily="2" charset="0"/>
              </a:rPr>
              <a:t>Number</a:t>
            </a:r>
            <a:r>
              <a:rPr lang="cs-CZ" sz="2800" dirty="0" smtClean="0">
                <a:latin typeface="Skoda Pro Office" panose="02000000000000000000" pitchFamily="2" charset="0"/>
              </a:rPr>
              <a:t> </a:t>
            </a:r>
            <a:r>
              <a:rPr lang="cs-CZ" sz="2800" dirty="0" err="1" smtClean="0">
                <a:latin typeface="Skoda Pro Office" panose="02000000000000000000" pitchFamily="2" charset="0"/>
              </a:rPr>
              <a:t>of</a:t>
            </a:r>
            <a:r>
              <a:rPr lang="cs-CZ" sz="2800" dirty="0" smtClean="0">
                <a:latin typeface="Skoda Pro Office" panose="02000000000000000000" pitchFamily="2" charset="0"/>
              </a:rPr>
              <a:t> </a:t>
            </a:r>
            <a:r>
              <a:rPr lang="cs-CZ" sz="2800" dirty="0" err="1" smtClean="0">
                <a:latin typeface="Skoda Pro Office" panose="02000000000000000000" pitchFamily="2" charset="0"/>
              </a:rPr>
              <a:t>cars</a:t>
            </a:r>
            <a:r>
              <a:rPr lang="cs-CZ" sz="2800" dirty="0" smtClean="0">
                <a:latin typeface="Skoda Pro Office" panose="02000000000000000000" pitchFamily="2" charset="0"/>
              </a:rPr>
              <a:t> </a:t>
            </a:r>
            <a:r>
              <a:rPr lang="cs-CZ" sz="2800" dirty="0" err="1" smtClean="0">
                <a:latin typeface="Skoda Pro Office" panose="02000000000000000000" pitchFamily="2" charset="0"/>
              </a:rPr>
              <a:t>produced</a:t>
            </a:r>
            <a:r>
              <a:rPr lang="cs-CZ" sz="2800" dirty="0" smtClean="0">
                <a:latin typeface="Skoda Pro Office" panose="02000000000000000000" pitchFamily="2" charset="0"/>
              </a:rPr>
              <a:t> </a:t>
            </a:r>
            <a:r>
              <a:rPr lang="cs-CZ" sz="2800" dirty="0" err="1" smtClean="0">
                <a:latin typeface="Skoda Pro Office" panose="02000000000000000000" pitchFamily="2" charset="0"/>
              </a:rPr>
              <a:t>with</a:t>
            </a:r>
            <a:r>
              <a:rPr lang="cs-CZ" sz="2800" dirty="0" smtClean="0">
                <a:latin typeface="Skoda Pro Office" panose="02000000000000000000" pitchFamily="2" charset="0"/>
              </a:rPr>
              <a:t> </a:t>
            </a:r>
            <a:r>
              <a:rPr lang="cs-CZ" sz="2800" dirty="0" err="1" smtClean="0">
                <a:latin typeface="Skoda Pro Office" panose="02000000000000000000" pitchFamily="2" charset="0"/>
              </a:rPr>
              <a:t>DAB</a:t>
            </a:r>
            <a:r>
              <a:rPr lang="cs-CZ" sz="2800" dirty="0" smtClean="0">
                <a:latin typeface="Skoda Pro Office" panose="02000000000000000000" pitchFamily="2" charset="0"/>
              </a:rPr>
              <a:t> </a:t>
            </a:r>
            <a:r>
              <a:rPr lang="cs-CZ" sz="2800" dirty="0" err="1" smtClean="0">
                <a:latin typeface="Skoda Pro Office" panose="02000000000000000000" pitchFamily="2" charset="0"/>
              </a:rPr>
              <a:t>is</a:t>
            </a:r>
            <a:r>
              <a:rPr lang="cs-CZ" sz="2800" dirty="0" smtClean="0">
                <a:latin typeface="Skoda Pro Office" panose="02000000000000000000" pitchFamily="2" charset="0"/>
              </a:rPr>
              <a:t> </a:t>
            </a:r>
            <a:r>
              <a:rPr lang="cs-CZ" sz="2800" dirty="0" err="1" smtClean="0">
                <a:latin typeface="Skoda Pro Office" panose="02000000000000000000" pitchFamily="2" charset="0"/>
              </a:rPr>
              <a:t>growing</a:t>
            </a:r>
            <a:endParaRPr lang="cs-CZ" sz="2800" dirty="0" smtClean="0">
              <a:latin typeface="Skoda Pro Office" panose="020000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Skoda Pro Office" panose="02000000000000000000" pitchFamily="2" charset="0"/>
              </a:rPr>
              <a:t>DAB</a:t>
            </a:r>
            <a:r>
              <a:rPr lang="cs-CZ" sz="2800" dirty="0" smtClean="0">
                <a:latin typeface="Skoda Pro Office" panose="02000000000000000000" pitchFamily="2" charset="0"/>
              </a:rPr>
              <a:t> as standard </a:t>
            </a:r>
            <a:r>
              <a:rPr lang="cs-CZ" sz="2800" dirty="0" err="1" smtClean="0">
                <a:latin typeface="Skoda Pro Office" panose="02000000000000000000" pitchFamily="2" charset="0"/>
              </a:rPr>
              <a:t>is</a:t>
            </a:r>
            <a:r>
              <a:rPr lang="cs-CZ" sz="2800" dirty="0" smtClean="0">
                <a:latin typeface="Skoda Pro Office" panose="02000000000000000000" pitchFamily="2" charset="0"/>
              </a:rPr>
              <a:t> country </a:t>
            </a:r>
            <a:r>
              <a:rPr lang="cs-CZ" sz="2800" dirty="0" err="1" smtClean="0">
                <a:latin typeface="Skoda Pro Office" panose="02000000000000000000" pitchFamily="2" charset="0"/>
              </a:rPr>
              <a:t>specific</a:t>
            </a:r>
            <a:endParaRPr lang="cs-CZ" dirty="0" smtClean="0">
              <a:latin typeface="Skoda Pro Office" panose="020000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800" dirty="0" smtClean="0">
              <a:latin typeface="Skoda Pro Offic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93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56721-BB38-4972-8ACD-5A2C9377E3B4}" type="slidenum">
              <a:rPr lang="cs-CZ" noProof="0" smtClean="0"/>
              <a:pPr/>
              <a:t>6</a:t>
            </a:fld>
            <a:endParaRPr lang="cs-CZ" noProof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1189210" y="1260351"/>
            <a:ext cx="8100000" cy="324000"/>
          </a:xfrm>
        </p:spPr>
        <p:txBody>
          <a:bodyPr/>
          <a:lstStyle/>
          <a:p>
            <a:pPr algn="ctr"/>
            <a:r>
              <a:rPr lang="cs-CZ" sz="2800" dirty="0" err="1" smtClean="0">
                <a:latin typeface="Skoda Pro Office" panose="02000000000000000000" pitchFamily="2" charset="0"/>
              </a:rPr>
              <a:t>DAB</a:t>
            </a:r>
            <a:r>
              <a:rPr lang="cs-CZ" sz="2800" dirty="0">
                <a:latin typeface="Skoda Pro Office" panose="02000000000000000000" pitchFamily="2" charset="0"/>
              </a:rPr>
              <a:t> </a:t>
            </a:r>
            <a:r>
              <a:rPr lang="cs-CZ" sz="2800" dirty="0" err="1" smtClean="0">
                <a:latin typeface="Skoda Pro Office" panose="02000000000000000000" pitchFamily="2" charset="0"/>
              </a:rPr>
              <a:t>growth</a:t>
            </a:r>
            <a:r>
              <a:rPr lang="cs-CZ" sz="2800" dirty="0" smtClean="0">
                <a:latin typeface="Skoda Pro Office" panose="02000000000000000000" pitchFamily="2" charset="0"/>
              </a:rPr>
              <a:t>	</a:t>
            </a:r>
            <a:endParaRPr lang="cs-CZ" sz="2800" dirty="0">
              <a:latin typeface="Skoda Pro Office" panose="02000000000000000000" pitchFamily="2" charset="0"/>
            </a:endParaRPr>
          </a:p>
        </p:txBody>
      </p:sp>
      <p:sp>
        <p:nvSpPr>
          <p:cNvPr id="2" name="AutoShape 2" descr="Výsledek obrázku pro skoda s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1386260" y="2196455"/>
            <a:ext cx="530915" cy="12234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800" dirty="0" smtClean="0">
                <a:latin typeface="Skoda Pro Office" panose="02000000000000000000" pitchFamily="2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latin typeface="Skoda Pro Office" panose="02000000000000000000" pitchFamily="2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954212" y="1908423"/>
            <a:ext cx="879984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Whole</a:t>
            </a:r>
            <a:r>
              <a:rPr lang="cs-CZ" dirty="0" smtClean="0"/>
              <a:t> VW </a:t>
            </a:r>
            <a:r>
              <a:rPr lang="cs-CZ" dirty="0" err="1" smtClean="0"/>
              <a:t>AG</a:t>
            </a:r>
            <a:r>
              <a:rPr lang="cs-CZ" dirty="0" smtClean="0"/>
              <a:t> </a:t>
            </a:r>
            <a:r>
              <a:rPr lang="cs-CZ" dirty="0" err="1" smtClean="0"/>
              <a:t>group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supporting</a:t>
            </a:r>
            <a:r>
              <a:rPr lang="cs-CZ" dirty="0" smtClean="0"/>
              <a:t> </a:t>
            </a:r>
            <a:r>
              <a:rPr lang="cs-CZ" dirty="0" err="1" smtClean="0"/>
              <a:t>DAB</a:t>
            </a:r>
            <a:r>
              <a:rPr lang="cs-CZ" dirty="0" smtClean="0"/>
              <a:t> and hybrid </a:t>
            </a:r>
            <a:r>
              <a:rPr lang="cs-CZ" dirty="0" err="1" smtClean="0"/>
              <a:t>radio</a:t>
            </a:r>
            <a:r>
              <a:rPr lang="cs-CZ" dirty="0" smtClean="0"/>
              <a:t> </a:t>
            </a:r>
            <a:r>
              <a:rPr lang="cs-CZ" dirty="0" err="1" smtClean="0"/>
              <a:t>growth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19" y="314152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436" y="314967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676" y="314967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916" y="314967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1154792" y="5427850"/>
            <a:ext cx="163217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Skoda Pro Office" panose="02000000000000000000" pitchFamily="2" charset="0"/>
              </a:rPr>
              <a:t>Technology</a:t>
            </a:r>
            <a:endParaRPr lang="cs-CZ" b="1" dirty="0">
              <a:latin typeface="Skoda Pro Office" panose="02000000000000000000" pitchFamily="2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345272" y="5436815"/>
            <a:ext cx="17139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latin typeface="Skoda Pro Office" panose="02000000000000000000" pitchFamily="2" charset="0"/>
              </a:rPr>
              <a:t>Cooperation</a:t>
            </a:r>
            <a:endParaRPr lang="cs-CZ" b="1" dirty="0">
              <a:latin typeface="Skoda Pro Office" panose="02000000000000000000" pitchFamily="2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600891" y="5432054"/>
            <a:ext cx="152317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latin typeface="Skoda Pro Office" panose="02000000000000000000" pitchFamily="2" charset="0"/>
              </a:rPr>
              <a:t>Customers</a:t>
            </a:r>
            <a:endParaRPr lang="cs-CZ" b="1" dirty="0">
              <a:latin typeface="Skoda Pro Office" panose="02000000000000000000" pitchFamily="2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258468" y="5436815"/>
            <a:ext cx="154080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latin typeface="Skoda Pro Office" panose="02000000000000000000" pitchFamily="2" charset="0"/>
              </a:rPr>
              <a:t>Legislative</a:t>
            </a:r>
            <a:endParaRPr lang="cs-CZ" b="1" dirty="0">
              <a:latin typeface="Skoda Pro Offic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67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56721-BB38-4972-8ACD-5A2C9377E3B4}" type="slidenum">
              <a:rPr lang="cs-CZ" noProof="0" smtClean="0"/>
              <a:pPr/>
              <a:t>7</a:t>
            </a:fld>
            <a:endParaRPr lang="cs-CZ" noProof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1711196" y="1260351"/>
            <a:ext cx="8100000" cy="324000"/>
          </a:xfrm>
        </p:spPr>
        <p:txBody>
          <a:bodyPr/>
          <a:lstStyle/>
          <a:p>
            <a:pPr algn="ctr"/>
            <a:r>
              <a:rPr lang="cs-CZ" sz="2800" dirty="0" err="1" smtClean="0">
                <a:latin typeface="Skoda Pro Office" panose="02000000000000000000" pitchFamily="2" charset="0"/>
              </a:rPr>
              <a:t>DAB</a:t>
            </a:r>
            <a:r>
              <a:rPr lang="cs-CZ" sz="2800" dirty="0">
                <a:latin typeface="Skoda Pro Office" panose="02000000000000000000" pitchFamily="2" charset="0"/>
              </a:rPr>
              <a:t> </a:t>
            </a:r>
            <a:r>
              <a:rPr lang="cs-CZ" sz="2800" dirty="0" err="1" smtClean="0">
                <a:latin typeface="Skoda Pro Office" panose="02000000000000000000" pitchFamily="2" charset="0"/>
              </a:rPr>
              <a:t>growth</a:t>
            </a:r>
            <a:r>
              <a:rPr lang="cs-CZ" sz="2800" dirty="0">
                <a:latin typeface="Skoda Pro Office" panose="02000000000000000000" pitchFamily="2" charset="0"/>
              </a:rPr>
              <a:t> </a:t>
            </a:r>
            <a:r>
              <a:rPr lang="cs-CZ" sz="2800" dirty="0" smtClean="0">
                <a:latin typeface="Skoda Pro Office" panose="02000000000000000000" pitchFamily="2" charset="0"/>
              </a:rPr>
              <a:t>- Technology 	</a:t>
            </a:r>
            <a:endParaRPr lang="cs-CZ" sz="2800" dirty="0">
              <a:latin typeface="Skoda Pro Office" panose="02000000000000000000" pitchFamily="2" charset="0"/>
            </a:endParaRPr>
          </a:p>
        </p:txBody>
      </p:sp>
      <p:sp>
        <p:nvSpPr>
          <p:cNvPr id="2" name="AutoShape 2" descr="Výsledek obrázku pro skoda s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2322364" y="2196455"/>
            <a:ext cx="5479385" cy="4455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Skoda Pro Office" panose="02000000000000000000" pitchFamily="2" charset="0"/>
              </a:rPr>
              <a:t>ETSI</a:t>
            </a:r>
            <a:endParaRPr lang="cs-CZ" sz="2800" dirty="0" smtClean="0">
              <a:latin typeface="Skoda Pro Office" panose="020000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Skoda Pro Office" panose="02000000000000000000" pitchFamily="2" charset="0"/>
              </a:rPr>
              <a:t>World</a:t>
            </a:r>
            <a:r>
              <a:rPr lang="cs-CZ" sz="2800" dirty="0" smtClean="0">
                <a:latin typeface="Skoda Pro Office" panose="02000000000000000000" pitchFamily="2" charset="0"/>
              </a:rPr>
              <a:t> </a:t>
            </a:r>
            <a:r>
              <a:rPr lang="cs-CZ" sz="2800" dirty="0" err="1" smtClean="0">
                <a:latin typeface="Skoda Pro Office" panose="02000000000000000000" pitchFamily="2" charset="0"/>
              </a:rPr>
              <a:t>DAB</a:t>
            </a:r>
            <a:endParaRPr lang="cs-CZ" sz="2800" dirty="0" smtClean="0">
              <a:latin typeface="Skoda Pro Office" panose="020000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Skoda Pro Office" panose="02000000000000000000" pitchFamily="2" charset="0"/>
              </a:rPr>
              <a:t>Module </a:t>
            </a:r>
            <a:r>
              <a:rPr lang="cs-CZ" sz="2800" dirty="0" err="1" smtClean="0">
                <a:latin typeface="Skoda Pro Office" panose="02000000000000000000" pitchFamily="2" charset="0"/>
              </a:rPr>
              <a:t>sharing</a:t>
            </a:r>
            <a:r>
              <a:rPr lang="cs-CZ" sz="2800" dirty="0" smtClean="0">
                <a:latin typeface="Skoda Pro Office" panose="02000000000000000000" pitchFamily="2" charset="0"/>
              </a:rPr>
              <a:t> (VW </a:t>
            </a:r>
            <a:r>
              <a:rPr lang="cs-CZ" sz="2800" dirty="0" err="1" smtClean="0">
                <a:latin typeface="Skoda Pro Office" panose="02000000000000000000" pitchFamily="2" charset="0"/>
              </a:rPr>
              <a:t>AG</a:t>
            </a:r>
            <a:r>
              <a:rPr lang="cs-CZ" sz="2800" dirty="0" smtClean="0">
                <a:latin typeface="Skoda Pro Office" panose="02000000000000000000" pitchFamily="2" charset="0"/>
              </a:rPr>
              <a:t> </a:t>
            </a:r>
            <a:r>
              <a:rPr lang="cs-CZ" sz="2800" dirty="0" err="1" smtClean="0">
                <a:latin typeface="Skoda Pro Office" panose="02000000000000000000" pitchFamily="2" charset="0"/>
              </a:rPr>
              <a:t>group</a:t>
            </a:r>
            <a:r>
              <a:rPr lang="cs-CZ" sz="2800" dirty="0" smtClean="0">
                <a:latin typeface="Skoda Pro Office" panose="02000000000000000000" pitchFamily="2" charset="0"/>
              </a:rPr>
              <a:t>)</a:t>
            </a:r>
            <a:endParaRPr lang="cs-CZ" sz="2800" dirty="0" smtClean="0">
              <a:latin typeface="Skoda Pro Office" panose="020000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 err="1">
                <a:latin typeface="Skoda Pro Office" panose="02000000000000000000" pitchFamily="2" charset="0"/>
              </a:rPr>
              <a:t>W</a:t>
            </a:r>
            <a:r>
              <a:rPr lang="cs-CZ" sz="2800" dirty="0" err="1" smtClean="0">
                <a:latin typeface="Skoda Pro Office" panose="02000000000000000000" pitchFamily="2" charset="0"/>
              </a:rPr>
              <a:t>orkshops</a:t>
            </a:r>
            <a:r>
              <a:rPr lang="cs-CZ" sz="2800" dirty="0" smtClean="0">
                <a:latin typeface="Skoda Pro Office" panose="02000000000000000000" pitchFamily="2" charset="0"/>
              </a:rPr>
              <a:t> </a:t>
            </a:r>
            <a:r>
              <a:rPr lang="cs-CZ" sz="2800" dirty="0" err="1" smtClean="0">
                <a:latin typeface="Skoda Pro Office" panose="02000000000000000000" pitchFamily="2" charset="0"/>
              </a:rPr>
              <a:t>with</a:t>
            </a:r>
            <a:r>
              <a:rPr lang="cs-CZ" sz="2800" dirty="0" smtClean="0">
                <a:latin typeface="Skoda Pro Office" panose="02000000000000000000" pitchFamily="2" charset="0"/>
              </a:rPr>
              <a:t> </a:t>
            </a:r>
            <a:r>
              <a:rPr lang="cs-CZ" sz="2800" dirty="0" err="1" smtClean="0">
                <a:latin typeface="Skoda Pro Office" panose="02000000000000000000" pitchFamily="2" charset="0"/>
              </a:rPr>
              <a:t>tier2</a:t>
            </a:r>
            <a:r>
              <a:rPr lang="cs-CZ" sz="2800" dirty="0" smtClean="0">
                <a:latin typeface="Skoda Pro Office" panose="02000000000000000000" pitchFamily="2" charset="0"/>
              </a:rPr>
              <a:t> </a:t>
            </a:r>
            <a:r>
              <a:rPr lang="cs-CZ" sz="2800" dirty="0" err="1" smtClean="0">
                <a:latin typeface="Skoda Pro Office" panose="02000000000000000000" pitchFamily="2" charset="0"/>
              </a:rPr>
              <a:t>suppliers</a:t>
            </a:r>
            <a:endParaRPr lang="cs-CZ" sz="2800" dirty="0" smtClean="0">
              <a:latin typeface="Skoda Pro Office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cs-CZ" sz="2800" dirty="0" smtClean="0">
                <a:latin typeface="Skoda Pro Office" panose="02000000000000000000" pitchFamily="2" charset="0"/>
              </a:rPr>
              <a:t/>
            </a:r>
            <a:br>
              <a:rPr lang="cs-CZ" sz="2800" dirty="0" smtClean="0">
                <a:latin typeface="Skoda Pro Office" panose="02000000000000000000" pitchFamily="2" charset="0"/>
              </a:rPr>
            </a:br>
            <a:r>
              <a:rPr lang="cs-CZ" sz="2800" dirty="0" smtClean="0">
                <a:latin typeface="Skoda Pro Office" panose="02000000000000000000" pitchFamily="2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latin typeface="Skoda Pro Office" panose="02000000000000000000" pitchFamily="2" charset="0"/>
            </a:endParaRPr>
          </a:p>
        </p:txBody>
      </p:sp>
      <p:sp>
        <p:nvSpPr>
          <p:cNvPr id="3" name="AutoShape 4" descr="Výsledek obrázku pro MIB uni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6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56721-BB38-4972-8ACD-5A2C9377E3B4}" type="slidenum">
              <a:rPr lang="cs-CZ" noProof="0" smtClean="0"/>
              <a:pPr/>
              <a:t>8</a:t>
            </a:fld>
            <a:endParaRPr lang="cs-CZ" noProof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1711196" y="1260351"/>
            <a:ext cx="8100000" cy="324000"/>
          </a:xfrm>
        </p:spPr>
        <p:txBody>
          <a:bodyPr/>
          <a:lstStyle/>
          <a:p>
            <a:pPr algn="ctr"/>
            <a:r>
              <a:rPr lang="cs-CZ" sz="2800" dirty="0" err="1" smtClean="0">
                <a:latin typeface="Skoda Pro Office" panose="02000000000000000000" pitchFamily="2" charset="0"/>
              </a:rPr>
              <a:t>DAB</a:t>
            </a:r>
            <a:r>
              <a:rPr lang="cs-CZ" sz="2800" dirty="0">
                <a:latin typeface="Skoda Pro Office" panose="02000000000000000000" pitchFamily="2" charset="0"/>
              </a:rPr>
              <a:t> </a:t>
            </a:r>
            <a:r>
              <a:rPr lang="cs-CZ" sz="2800" dirty="0" err="1" smtClean="0">
                <a:latin typeface="Skoda Pro Office" panose="02000000000000000000" pitchFamily="2" charset="0"/>
              </a:rPr>
              <a:t>growth</a:t>
            </a:r>
            <a:r>
              <a:rPr lang="cs-CZ" sz="2800" dirty="0" smtClean="0">
                <a:latin typeface="Skoda Pro Office" panose="02000000000000000000" pitchFamily="2" charset="0"/>
              </a:rPr>
              <a:t> - </a:t>
            </a:r>
            <a:r>
              <a:rPr lang="cs-CZ" sz="2800" dirty="0" err="1" smtClean="0">
                <a:latin typeface="Skoda Pro Office" panose="02000000000000000000" pitchFamily="2" charset="0"/>
              </a:rPr>
              <a:t>Legislative</a:t>
            </a:r>
            <a:r>
              <a:rPr lang="cs-CZ" sz="2800" dirty="0" smtClean="0">
                <a:latin typeface="Skoda Pro Office" panose="02000000000000000000" pitchFamily="2" charset="0"/>
              </a:rPr>
              <a:t> 	</a:t>
            </a:r>
            <a:endParaRPr lang="cs-CZ" sz="2800" dirty="0">
              <a:latin typeface="Skoda Pro Office" panose="02000000000000000000" pitchFamily="2" charset="0"/>
            </a:endParaRPr>
          </a:p>
        </p:txBody>
      </p:sp>
      <p:sp>
        <p:nvSpPr>
          <p:cNvPr id="2" name="AutoShape 2" descr="Výsledek obrázku pro skoda s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2339964" y="2196454"/>
            <a:ext cx="6175088" cy="31624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Skoda Pro Office" panose="02000000000000000000" pitchFamily="2" charset="0"/>
              </a:rPr>
              <a:t>DAB</a:t>
            </a:r>
            <a:r>
              <a:rPr lang="cs-CZ" sz="2800" dirty="0" smtClean="0">
                <a:latin typeface="Skoda Pro Office" panose="02000000000000000000" pitchFamily="2" charset="0"/>
              </a:rPr>
              <a:t> </a:t>
            </a:r>
            <a:r>
              <a:rPr lang="cs-CZ" sz="2800" dirty="0" err="1" smtClean="0">
                <a:latin typeface="Skoda Pro Office" panose="02000000000000000000" pitchFamily="2" charset="0"/>
              </a:rPr>
              <a:t>broadcasting</a:t>
            </a:r>
            <a:r>
              <a:rPr lang="cs-CZ" sz="2800" dirty="0" smtClean="0">
                <a:latin typeface="Skoda Pro Office" panose="02000000000000000000" pitchFamily="2" charset="0"/>
              </a:rPr>
              <a:t> </a:t>
            </a:r>
            <a:r>
              <a:rPr lang="cs-CZ" sz="2800" dirty="0" err="1" smtClean="0">
                <a:latin typeface="Skoda Pro Office" panose="02000000000000000000" pitchFamily="2" charset="0"/>
              </a:rPr>
              <a:t>rollout</a:t>
            </a:r>
            <a:r>
              <a:rPr lang="cs-CZ" sz="2800" dirty="0" smtClean="0">
                <a:latin typeface="Skoda Pro Office" panose="02000000000000000000" pitchFamily="2" charset="0"/>
              </a:rPr>
              <a:t> - </a:t>
            </a:r>
            <a:r>
              <a:rPr lang="cs-CZ" sz="2800" dirty="0" err="1" smtClean="0">
                <a:latin typeface="Skoda Pro Office" panose="02000000000000000000" pitchFamily="2" charset="0"/>
              </a:rPr>
              <a:t>reaction</a:t>
            </a:r>
            <a:endParaRPr lang="cs-CZ" sz="2800" dirty="0" smtClean="0">
              <a:latin typeface="Skoda Pro Office" panose="020000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Skoda Pro Office" panose="02000000000000000000" pitchFamily="2" charset="0"/>
              </a:rPr>
              <a:t>Author</a:t>
            </a:r>
            <a:r>
              <a:rPr lang="cs-CZ" sz="2800" dirty="0" smtClean="0">
                <a:latin typeface="Skoda Pro Office" panose="02000000000000000000" pitchFamily="2" charset="0"/>
              </a:rPr>
              <a:t> </a:t>
            </a:r>
            <a:r>
              <a:rPr lang="cs-CZ" sz="2800" dirty="0" err="1" smtClean="0">
                <a:latin typeface="Skoda Pro Office" panose="02000000000000000000" pitchFamily="2" charset="0"/>
              </a:rPr>
              <a:t>rights</a:t>
            </a:r>
            <a:r>
              <a:rPr lang="cs-CZ" sz="2800" dirty="0" smtClean="0">
                <a:latin typeface="Skoda Pro Office" panose="02000000000000000000" pitchFamily="2" charset="0"/>
              </a:rPr>
              <a:t> (</a:t>
            </a:r>
            <a:r>
              <a:rPr lang="cs-CZ" sz="2800" dirty="0" err="1" smtClean="0">
                <a:latin typeface="Skoda Pro Office" panose="02000000000000000000" pitchFamily="2" charset="0"/>
              </a:rPr>
              <a:t>e.g</a:t>
            </a:r>
            <a:r>
              <a:rPr lang="cs-CZ" sz="2800" dirty="0" smtClean="0">
                <a:latin typeface="Skoda Pro Office" panose="02000000000000000000" pitchFamily="2" charset="0"/>
              </a:rPr>
              <a:t>. logos)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Skoda Pro Office" panose="02000000000000000000" pitchFamily="2" charset="0"/>
              </a:rPr>
              <a:t>Country </a:t>
            </a:r>
            <a:r>
              <a:rPr lang="cs-CZ" sz="2800" dirty="0" err="1" smtClean="0">
                <a:latin typeface="Skoda Pro Office" panose="02000000000000000000" pitchFamily="2" charset="0"/>
              </a:rPr>
              <a:t>specific</a:t>
            </a:r>
            <a:r>
              <a:rPr lang="cs-CZ" sz="2800" dirty="0" smtClean="0">
                <a:latin typeface="Skoda Pro Office" panose="02000000000000000000" pitchFamily="2" charset="0"/>
              </a:rPr>
              <a:t> </a:t>
            </a:r>
            <a:r>
              <a:rPr lang="cs-CZ" sz="2800" dirty="0" err="1" smtClean="0">
                <a:latin typeface="Skoda Pro Office" panose="02000000000000000000" pitchFamily="2" charset="0"/>
              </a:rPr>
              <a:t>requirements</a:t>
            </a:r>
            <a:endParaRPr lang="cs-CZ" sz="2800" dirty="0" smtClean="0">
              <a:latin typeface="Skoda Pro Office" panose="020000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Skoda Pro Office" panose="02000000000000000000" pitchFamily="2" charset="0"/>
              </a:rPr>
              <a:t>Classification</a:t>
            </a:r>
            <a:endParaRPr lang="cs-CZ" dirty="0" smtClean="0">
              <a:latin typeface="Skoda Pro Office" panose="020000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latin typeface="Skoda Pro Offic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41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56721-BB38-4972-8ACD-5A2C9377E3B4}" type="slidenum">
              <a:rPr lang="cs-CZ" noProof="0" smtClean="0"/>
              <a:pPr/>
              <a:t>9</a:t>
            </a:fld>
            <a:endParaRPr lang="cs-CZ" noProof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1711196" y="1260351"/>
            <a:ext cx="8100000" cy="324000"/>
          </a:xfrm>
        </p:spPr>
        <p:txBody>
          <a:bodyPr/>
          <a:lstStyle/>
          <a:p>
            <a:pPr algn="ctr"/>
            <a:r>
              <a:rPr lang="cs-CZ" sz="2800" dirty="0" err="1" smtClean="0">
                <a:latin typeface="Skoda Pro Office" panose="02000000000000000000" pitchFamily="2" charset="0"/>
              </a:rPr>
              <a:t>DAB</a:t>
            </a:r>
            <a:r>
              <a:rPr lang="cs-CZ" sz="2800" dirty="0">
                <a:latin typeface="Skoda Pro Office" panose="02000000000000000000" pitchFamily="2" charset="0"/>
              </a:rPr>
              <a:t> </a:t>
            </a:r>
            <a:r>
              <a:rPr lang="cs-CZ" sz="2800" dirty="0" err="1" smtClean="0">
                <a:latin typeface="Skoda Pro Office" panose="02000000000000000000" pitchFamily="2" charset="0"/>
              </a:rPr>
              <a:t>growth</a:t>
            </a:r>
            <a:r>
              <a:rPr lang="cs-CZ" sz="2800" dirty="0">
                <a:latin typeface="Skoda Pro Office" panose="02000000000000000000" pitchFamily="2" charset="0"/>
              </a:rPr>
              <a:t> </a:t>
            </a:r>
            <a:r>
              <a:rPr lang="cs-CZ" sz="2800" dirty="0" smtClean="0">
                <a:latin typeface="Skoda Pro Office" panose="02000000000000000000" pitchFamily="2" charset="0"/>
              </a:rPr>
              <a:t>- </a:t>
            </a:r>
            <a:r>
              <a:rPr lang="cs-CZ" sz="2800" dirty="0" err="1" smtClean="0">
                <a:latin typeface="Skoda Pro Office" panose="02000000000000000000" pitchFamily="2" charset="0"/>
              </a:rPr>
              <a:t>Cooperation</a:t>
            </a:r>
            <a:r>
              <a:rPr lang="cs-CZ" sz="2800" dirty="0" smtClean="0">
                <a:latin typeface="Skoda Pro Office" panose="02000000000000000000" pitchFamily="2" charset="0"/>
              </a:rPr>
              <a:t> 	</a:t>
            </a:r>
            <a:endParaRPr lang="cs-CZ" sz="2800" dirty="0">
              <a:latin typeface="Skoda Pro Office" panose="02000000000000000000" pitchFamily="2" charset="0"/>
            </a:endParaRPr>
          </a:p>
        </p:txBody>
      </p:sp>
      <p:sp>
        <p:nvSpPr>
          <p:cNvPr id="2" name="AutoShape 2" descr="Výsledek obrázku pro skoda s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2754412" y="1908423"/>
            <a:ext cx="5622052" cy="31624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Skoda Pro Office" panose="02000000000000000000" pitchFamily="2" charset="0"/>
              </a:rPr>
              <a:t>VW </a:t>
            </a:r>
            <a:r>
              <a:rPr lang="cs-CZ" sz="2800" dirty="0" err="1" smtClean="0">
                <a:latin typeface="Skoda Pro Office" panose="02000000000000000000" pitchFamily="2" charset="0"/>
              </a:rPr>
              <a:t>AG</a:t>
            </a:r>
            <a:r>
              <a:rPr lang="cs-CZ" sz="2800" dirty="0" smtClean="0">
                <a:latin typeface="Skoda Pro Office" panose="02000000000000000000" pitchFamily="2" charset="0"/>
              </a:rPr>
              <a:t> </a:t>
            </a:r>
            <a:r>
              <a:rPr lang="cs-CZ" sz="2800" dirty="0" err="1" smtClean="0">
                <a:latin typeface="Skoda Pro Office" panose="02000000000000000000" pitchFamily="2" charset="0"/>
              </a:rPr>
              <a:t>group</a:t>
            </a:r>
            <a:r>
              <a:rPr lang="cs-CZ" sz="2800" dirty="0" smtClean="0">
                <a:latin typeface="Skoda Pro Office" panose="02000000000000000000" pitchFamily="2" charset="0"/>
              </a:rPr>
              <a:t> </a:t>
            </a:r>
            <a:r>
              <a:rPr lang="cs-CZ" sz="2800" dirty="0" err="1" smtClean="0">
                <a:latin typeface="Skoda Pro Office" panose="02000000000000000000" pitchFamily="2" charset="0"/>
              </a:rPr>
              <a:t>discussion</a:t>
            </a:r>
            <a:endParaRPr lang="cs-CZ" sz="2800" dirty="0" smtClean="0">
              <a:latin typeface="Skoda Pro Office" panose="020000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Skoda Pro Office" panose="02000000000000000000" pitchFamily="2" charset="0"/>
              </a:rPr>
              <a:t>Broadcasters</a:t>
            </a:r>
            <a:r>
              <a:rPr lang="cs-CZ" sz="2800" dirty="0" smtClean="0">
                <a:latin typeface="Skoda Pro Office" panose="02000000000000000000" pitchFamily="2" charset="0"/>
              </a:rPr>
              <a:t> and </a:t>
            </a:r>
            <a:r>
              <a:rPr lang="cs-CZ" sz="2800" dirty="0" err="1" smtClean="0">
                <a:latin typeface="Skoda Pro Office" panose="02000000000000000000" pitchFamily="2" charset="0"/>
              </a:rPr>
              <a:t>radio</a:t>
            </a:r>
            <a:r>
              <a:rPr lang="cs-CZ" sz="2800" dirty="0" smtClean="0">
                <a:latin typeface="Skoda Pro Office" panose="02000000000000000000" pitchFamily="2" charset="0"/>
              </a:rPr>
              <a:t> </a:t>
            </a:r>
            <a:r>
              <a:rPr lang="cs-CZ" sz="2800" dirty="0" err="1" smtClean="0">
                <a:latin typeface="Skoda Pro Office" panose="02000000000000000000" pitchFamily="2" charset="0"/>
              </a:rPr>
              <a:t>stations</a:t>
            </a:r>
            <a:endParaRPr lang="cs-CZ" sz="2800" dirty="0">
              <a:latin typeface="Skoda Pro Office" panose="020000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Skoda Pro Office" panose="02000000000000000000" pitchFamily="2" charset="0"/>
              </a:rPr>
              <a:t>European</a:t>
            </a:r>
            <a:r>
              <a:rPr lang="cs-CZ" sz="2800" dirty="0" smtClean="0">
                <a:latin typeface="Skoda Pro Office" panose="02000000000000000000" pitchFamily="2" charset="0"/>
              </a:rPr>
              <a:t> </a:t>
            </a:r>
            <a:r>
              <a:rPr lang="cs-CZ" sz="2800" dirty="0" err="1" smtClean="0">
                <a:latin typeface="Skoda Pro Office" panose="02000000000000000000" pitchFamily="2" charset="0"/>
              </a:rPr>
              <a:t>cooperation</a:t>
            </a:r>
            <a:r>
              <a:rPr lang="cs-CZ" sz="2800" dirty="0" smtClean="0">
                <a:latin typeface="Skoda Pro Office" panose="02000000000000000000" pitchFamily="2" charset="0"/>
              </a:rPr>
              <a:t/>
            </a:r>
            <a:br>
              <a:rPr lang="cs-CZ" sz="2800" dirty="0" smtClean="0">
                <a:latin typeface="Skoda Pro Office" panose="02000000000000000000" pitchFamily="2" charset="0"/>
              </a:rPr>
            </a:br>
            <a:r>
              <a:rPr lang="cs-CZ" sz="2800" dirty="0" smtClean="0">
                <a:latin typeface="Skoda Pro Office" panose="02000000000000000000" pitchFamily="2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latin typeface="Skoda Pro Office" panose="02000000000000000000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961" y="4271263"/>
            <a:ext cx="1466976" cy="102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980" y="5300336"/>
            <a:ext cx="152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00" y="6557973"/>
            <a:ext cx="1920627" cy="39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620" y="4331049"/>
            <a:ext cx="1407790" cy="69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 flipV="1">
            <a:off x="3618508" y="4932759"/>
            <a:ext cx="648072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V="1">
            <a:off x="4626620" y="6264907"/>
            <a:ext cx="2376264" cy="1625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056" y="4151218"/>
            <a:ext cx="152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724" y="547465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08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ODA_Sablona_Na sirku_VERDANA">
  <a:themeElements>
    <a:clrScheme name="ŠKODA CI">
      <a:dk1>
        <a:sysClr val="windowText" lastClr="000000"/>
      </a:dk1>
      <a:lt1>
        <a:sysClr val="window" lastClr="FFFFFF"/>
      </a:lt1>
      <a:dk2>
        <a:srgbClr val="D22630"/>
      </a:dk2>
      <a:lt2>
        <a:srgbClr val="FFD200"/>
      </a:lt2>
      <a:accent1>
        <a:srgbClr val="DCDCDC"/>
      </a:accent1>
      <a:accent2>
        <a:srgbClr val="BEBEBE"/>
      </a:accent2>
      <a:accent3>
        <a:srgbClr val="6E6E6E"/>
      </a:accent3>
      <a:accent4>
        <a:srgbClr val="DBEED5"/>
      </a:accent4>
      <a:accent5>
        <a:srgbClr val="81C26D"/>
      </a:accent5>
      <a:accent6>
        <a:srgbClr val="4BA82E"/>
      </a:accent6>
      <a:hlink>
        <a:srgbClr val="000000"/>
      </a:hlink>
      <a:folHlink>
        <a:srgbClr val="000000"/>
      </a:folHlink>
    </a:clrScheme>
    <a:fontScheme name="ŠKODA CI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KODA CI">
        <a:dk1>
          <a:sysClr val="windowText" lastClr="000000"/>
        </a:dk1>
        <a:lt1>
          <a:sysClr val="window" lastClr="FFFFFF"/>
        </a:lt1>
        <a:dk2>
          <a:srgbClr val="D22630"/>
        </a:dk2>
        <a:lt2>
          <a:srgbClr val="FFD200"/>
        </a:lt2>
        <a:accent1>
          <a:srgbClr val="DCDCDC"/>
        </a:accent1>
        <a:accent2>
          <a:srgbClr val="BEBEBE"/>
        </a:accent2>
        <a:accent3>
          <a:srgbClr val="6E6E6E"/>
        </a:accent3>
        <a:accent4>
          <a:srgbClr val="DBEED5"/>
        </a:accent4>
        <a:accent5>
          <a:srgbClr val="81C26D"/>
        </a:accent5>
        <a:accent6>
          <a:srgbClr val="4BA82E"/>
        </a:accent6>
        <a:hlink>
          <a:srgbClr val="000000"/>
        </a:hlink>
        <a:folHlink>
          <a:srgbClr val="000000"/>
        </a:folHlink>
      </a:clrScheme>
    </a:extraClrScheme>
  </a:extraClrSchemeLst>
</a:theme>
</file>

<file path=ppt/theme/theme2.xml><?xml version="1.0" encoding="utf-8"?>
<a:theme xmlns:a="http://schemas.openxmlformats.org/drawingml/2006/main" name="ŠKODA A4 Na šířku CONFIDENTIAL">
  <a:themeElements>
    <a:clrScheme name="ŠKODA CI">
      <a:dk1>
        <a:sysClr val="windowText" lastClr="000000"/>
      </a:dk1>
      <a:lt1>
        <a:sysClr val="window" lastClr="FFFFFF"/>
      </a:lt1>
      <a:dk2>
        <a:srgbClr val="D22630"/>
      </a:dk2>
      <a:lt2>
        <a:srgbClr val="FFD200"/>
      </a:lt2>
      <a:accent1>
        <a:srgbClr val="DCDCDC"/>
      </a:accent1>
      <a:accent2>
        <a:srgbClr val="BEBEBE"/>
      </a:accent2>
      <a:accent3>
        <a:srgbClr val="6E6E6E"/>
      </a:accent3>
      <a:accent4>
        <a:srgbClr val="DBEED5"/>
      </a:accent4>
      <a:accent5>
        <a:srgbClr val="81C26D"/>
      </a:accent5>
      <a:accent6>
        <a:srgbClr val="4BA82E"/>
      </a:accent6>
      <a:hlink>
        <a:srgbClr val="000000"/>
      </a:hlink>
      <a:folHlink>
        <a:srgbClr val="000000"/>
      </a:folHlink>
    </a:clrScheme>
    <a:fontScheme name="ŠKODA CI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KODA CI">
        <a:dk1>
          <a:sysClr val="windowText" lastClr="000000"/>
        </a:dk1>
        <a:lt1>
          <a:sysClr val="window" lastClr="FFFFFF"/>
        </a:lt1>
        <a:dk2>
          <a:srgbClr val="D22630"/>
        </a:dk2>
        <a:lt2>
          <a:srgbClr val="FFD200"/>
        </a:lt2>
        <a:accent1>
          <a:srgbClr val="DCDCDC"/>
        </a:accent1>
        <a:accent2>
          <a:srgbClr val="BEBEBE"/>
        </a:accent2>
        <a:accent3>
          <a:srgbClr val="6E6E6E"/>
        </a:accent3>
        <a:accent4>
          <a:srgbClr val="DBEED5"/>
        </a:accent4>
        <a:accent5>
          <a:srgbClr val="81C26D"/>
        </a:accent5>
        <a:accent6>
          <a:srgbClr val="4BA82E"/>
        </a:accent6>
        <a:hlink>
          <a:srgbClr val="000000"/>
        </a:hlink>
        <a:folHlink>
          <a:srgbClr val="000000"/>
        </a:folHlink>
      </a:clrScheme>
    </a:extraClrScheme>
  </a:extraClrSchemeLst>
</a:theme>
</file>

<file path=ppt/theme/theme3.xml><?xml version="1.0" encoding="utf-8"?>
<a:theme xmlns:a="http://schemas.openxmlformats.org/drawingml/2006/main" name="ŠKODA A4 Na šířku VERTRAULICH">
  <a:themeElements>
    <a:clrScheme name="ŠKODA CI">
      <a:dk1>
        <a:sysClr val="windowText" lastClr="000000"/>
      </a:dk1>
      <a:lt1>
        <a:sysClr val="window" lastClr="FFFFFF"/>
      </a:lt1>
      <a:dk2>
        <a:srgbClr val="D22630"/>
      </a:dk2>
      <a:lt2>
        <a:srgbClr val="FFD200"/>
      </a:lt2>
      <a:accent1>
        <a:srgbClr val="DCDCDC"/>
      </a:accent1>
      <a:accent2>
        <a:srgbClr val="BEBEBE"/>
      </a:accent2>
      <a:accent3>
        <a:srgbClr val="6E6E6E"/>
      </a:accent3>
      <a:accent4>
        <a:srgbClr val="DBEED5"/>
      </a:accent4>
      <a:accent5>
        <a:srgbClr val="81C26D"/>
      </a:accent5>
      <a:accent6>
        <a:srgbClr val="4BA82E"/>
      </a:accent6>
      <a:hlink>
        <a:srgbClr val="000000"/>
      </a:hlink>
      <a:folHlink>
        <a:srgbClr val="000000"/>
      </a:folHlink>
    </a:clrScheme>
    <a:fontScheme name="ŠKODA CI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KODA CI">
        <a:dk1>
          <a:sysClr val="windowText" lastClr="000000"/>
        </a:dk1>
        <a:lt1>
          <a:sysClr val="window" lastClr="FFFFFF"/>
        </a:lt1>
        <a:dk2>
          <a:srgbClr val="D22630"/>
        </a:dk2>
        <a:lt2>
          <a:srgbClr val="FFD200"/>
        </a:lt2>
        <a:accent1>
          <a:srgbClr val="DCDCDC"/>
        </a:accent1>
        <a:accent2>
          <a:srgbClr val="BEBEBE"/>
        </a:accent2>
        <a:accent3>
          <a:srgbClr val="6E6E6E"/>
        </a:accent3>
        <a:accent4>
          <a:srgbClr val="DBEED5"/>
        </a:accent4>
        <a:accent5>
          <a:srgbClr val="81C26D"/>
        </a:accent5>
        <a:accent6>
          <a:srgbClr val="4BA82E"/>
        </a:accent6>
        <a:hlink>
          <a:srgbClr val="000000"/>
        </a:hlink>
        <a:folHlink>
          <a:srgbClr val="000000"/>
        </a:folHlink>
      </a:clrScheme>
    </a:extraClrScheme>
  </a:extraClrSchemeLst>
</a:theme>
</file>

<file path=ppt/theme/theme4.xml><?xml version="1.0" encoding="utf-8"?>
<a:theme xmlns:a="http://schemas.openxmlformats.org/drawingml/2006/main" name="ŠKODA A4 Na šířku DŮVĚRNÉ">
  <a:themeElements>
    <a:clrScheme name="ŠKODA CI">
      <a:dk1>
        <a:sysClr val="windowText" lastClr="000000"/>
      </a:dk1>
      <a:lt1>
        <a:sysClr val="window" lastClr="FFFFFF"/>
      </a:lt1>
      <a:dk2>
        <a:srgbClr val="D22630"/>
      </a:dk2>
      <a:lt2>
        <a:srgbClr val="FFD200"/>
      </a:lt2>
      <a:accent1>
        <a:srgbClr val="DCDCDC"/>
      </a:accent1>
      <a:accent2>
        <a:srgbClr val="BEBEBE"/>
      </a:accent2>
      <a:accent3>
        <a:srgbClr val="6E6E6E"/>
      </a:accent3>
      <a:accent4>
        <a:srgbClr val="DBEED5"/>
      </a:accent4>
      <a:accent5>
        <a:srgbClr val="81C26D"/>
      </a:accent5>
      <a:accent6>
        <a:srgbClr val="4BA82E"/>
      </a:accent6>
      <a:hlink>
        <a:srgbClr val="000000"/>
      </a:hlink>
      <a:folHlink>
        <a:srgbClr val="000000"/>
      </a:folHlink>
    </a:clrScheme>
    <a:fontScheme name="ŠKODA CI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KODA CI">
        <a:dk1>
          <a:sysClr val="windowText" lastClr="000000"/>
        </a:dk1>
        <a:lt1>
          <a:sysClr val="window" lastClr="FFFFFF"/>
        </a:lt1>
        <a:dk2>
          <a:srgbClr val="D22630"/>
        </a:dk2>
        <a:lt2>
          <a:srgbClr val="FFD200"/>
        </a:lt2>
        <a:accent1>
          <a:srgbClr val="DCDCDC"/>
        </a:accent1>
        <a:accent2>
          <a:srgbClr val="BEBEBE"/>
        </a:accent2>
        <a:accent3>
          <a:srgbClr val="6E6E6E"/>
        </a:accent3>
        <a:accent4>
          <a:srgbClr val="DBEED5"/>
        </a:accent4>
        <a:accent5>
          <a:srgbClr val="81C26D"/>
        </a:accent5>
        <a:accent6>
          <a:srgbClr val="4BA82E"/>
        </a:accent6>
        <a:hlink>
          <a:srgbClr val="000000"/>
        </a:hlink>
        <a:folHlink>
          <a:srgbClr val="000000"/>
        </a:folHlink>
      </a:clrScheme>
    </a:extraClrScheme>
  </a:extraClrSchemeLst>
</a:theme>
</file>

<file path=ppt/theme/theme5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KODA CI">
        <a:dk1>
          <a:sysClr val="windowText" lastClr="000000"/>
        </a:dk1>
        <a:lt1>
          <a:sysClr val="window" lastClr="FFFFFF"/>
        </a:lt1>
        <a:dk2>
          <a:srgbClr val="D22630"/>
        </a:dk2>
        <a:lt2>
          <a:srgbClr val="FFD200"/>
        </a:lt2>
        <a:accent1>
          <a:srgbClr val="DCDCDC"/>
        </a:accent1>
        <a:accent2>
          <a:srgbClr val="BEBEBE"/>
        </a:accent2>
        <a:accent3>
          <a:srgbClr val="6E6E6E"/>
        </a:accent3>
        <a:accent4>
          <a:srgbClr val="DBEED5"/>
        </a:accent4>
        <a:accent5>
          <a:srgbClr val="81C26D"/>
        </a:accent5>
        <a:accent6>
          <a:srgbClr val="4BA82E"/>
        </a:accent6>
        <a:hlink>
          <a:srgbClr val="000000"/>
        </a:hlink>
        <a:folHlink>
          <a:srgbClr val="000000"/>
        </a:folHlink>
      </a:clrScheme>
    </a:extraClrScheme>
  </a:extraClrSchemeLst>
</a:theme>
</file>

<file path=ppt/theme/theme6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KODA CI">
        <a:dk1>
          <a:sysClr val="windowText" lastClr="000000"/>
        </a:dk1>
        <a:lt1>
          <a:sysClr val="window" lastClr="FFFFFF"/>
        </a:lt1>
        <a:dk2>
          <a:srgbClr val="D22630"/>
        </a:dk2>
        <a:lt2>
          <a:srgbClr val="FFD200"/>
        </a:lt2>
        <a:accent1>
          <a:srgbClr val="DCDCDC"/>
        </a:accent1>
        <a:accent2>
          <a:srgbClr val="BEBEBE"/>
        </a:accent2>
        <a:accent3>
          <a:srgbClr val="6E6E6E"/>
        </a:accent3>
        <a:accent4>
          <a:srgbClr val="DBEED5"/>
        </a:accent4>
        <a:accent5>
          <a:srgbClr val="81C26D"/>
        </a:accent5>
        <a:accent6>
          <a:srgbClr val="4BA82E"/>
        </a:accent6>
        <a:hlink>
          <a:srgbClr val="000000"/>
        </a:hlink>
        <a:folHlink>
          <a:srgbClr val="000000"/>
        </a:folHlink>
      </a:clrScheme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SKODA_Sablona_Na sirku_VERDANA</Template>
  <TotalTime>0</TotalTime>
  <Words>207</Words>
  <Application>Microsoft Office PowerPoint</Application>
  <PresentationFormat>Vlastní</PresentationFormat>
  <Paragraphs>73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13</vt:i4>
      </vt:variant>
    </vt:vector>
  </HeadingPairs>
  <TitlesOfParts>
    <vt:vector size="21" baseType="lpstr">
      <vt:lpstr>Arial</vt:lpstr>
      <vt:lpstr>Verdana</vt:lpstr>
      <vt:lpstr>Skoda Pro Office</vt:lpstr>
      <vt:lpstr>Wingdings</vt:lpstr>
      <vt:lpstr>SKODA_Sablona_Na sirku_VERDANA</vt:lpstr>
      <vt:lpstr>ŠKODA A4 Na šířku CONFIDENTIAL</vt:lpstr>
      <vt:lpstr>ŠKODA A4 Na šířku VERTRAULICH</vt:lpstr>
      <vt:lpstr>ŠKODA A4 Na šířku DŮVĚRNÉ</vt:lpstr>
      <vt:lpstr> DAB in automotive Michal Šimůnek </vt:lpstr>
      <vt:lpstr>Skoda cars produced with DAB (worldwide)  </vt:lpstr>
      <vt:lpstr>Percentage of Skoda cars produced  with DAB in 2016  </vt:lpstr>
      <vt:lpstr>DAB tuner as standard in Skoda </vt:lpstr>
      <vt:lpstr>Conclusions </vt:lpstr>
      <vt:lpstr>DAB growth </vt:lpstr>
      <vt:lpstr>DAB growth - Technology  </vt:lpstr>
      <vt:lpstr>DAB growth - Legislative  </vt:lpstr>
      <vt:lpstr>DAB growth - Cooperation  </vt:lpstr>
      <vt:lpstr>DAB growth - Customers </vt:lpstr>
      <vt:lpstr>DAB current funtions </vt:lpstr>
      <vt:lpstr>Future of DAB in cars </vt:lpstr>
      <vt:lpstr>   Thank you </vt:lpstr>
    </vt:vector>
  </TitlesOfParts>
  <Company>ŠKODA AUTO a.s.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Škoda Infotainment Systémy</dc:title>
  <dc:creator>Navratil, Vlastimil Ph.D. 2 (TMI)</dc:creator>
  <dc:description>SKODA_O_sablona_Na sirku_VERDANA</dc:description>
  <cp:lastModifiedBy>Simunek, Michal (BEKO Engineering spol. s r.o.)</cp:lastModifiedBy>
  <cp:revision>123</cp:revision>
  <cp:lastPrinted>2014-05-12T12:30:23Z</cp:lastPrinted>
  <dcterms:created xsi:type="dcterms:W3CDTF">2014-04-23T18:34:06Z</dcterms:created>
  <dcterms:modified xsi:type="dcterms:W3CDTF">2016-09-26T10:52:17Z</dcterms:modified>
</cp:coreProperties>
</file>